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5627" autoAdjust="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5/08/2024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1334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5/08/2024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76040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5/08/2024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0281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5/08/2024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05615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5/08/2024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1144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5/08/2024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2578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5/08/2024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096858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5/08/2024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73138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5/08/2024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3932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5/08/2024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08013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FE4DD-2778-4DE2-AE87-F7B137B36005}" type="datetimeFigureOut">
              <a:rPr lang="es-CO" smtClean="0"/>
              <a:t>5/08/2024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0601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FE4DD-2778-4DE2-AE87-F7B137B36005}" type="datetimeFigureOut">
              <a:rPr lang="es-CO" smtClean="0"/>
              <a:t>5/08/2024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D83E5-6616-473B-80F0-014931D23336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99509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png"/><Relationship Id="rId16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25" t="6582" r="65361" b="9795"/>
          <a:stretch/>
        </p:blipFill>
        <p:spPr>
          <a:xfrm>
            <a:off x="0" y="1175376"/>
            <a:ext cx="1997612" cy="4672289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10864432" y="101048"/>
            <a:ext cx="1206695" cy="15216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Rectángulo 2"/>
          <p:cNvSpPr/>
          <p:nvPr/>
        </p:nvSpPr>
        <p:spPr>
          <a:xfrm>
            <a:off x="10875808" y="535963"/>
            <a:ext cx="1243737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Para </a:t>
            </a:r>
            <a:r>
              <a:rPr lang="es-E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afiliación </a:t>
            </a:r>
          </a:p>
          <a:p>
            <a:pPr algn="ctr"/>
            <a:r>
              <a:rPr lang="es-E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r>
              <a:rPr lang="es-E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nstitucional </a:t>
            </a:r>
          </a:p>
          <a:p>
            <a:pPr algn="ctr"/>
            <a:r>
              <a:rPr lang="es-ES" sz="1400" b="0" i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(Logo)</a:t>
            </a:r>
            <a:endParaRPr lang="es-ES" sz="1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0" y="5813178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Rectángulo 12"/>
          <p:cNvSpPr/>
          <p:nvPr/>
        </p:nvSpPr>
        <p:spPr>
          <a:xfrm>
            <a:off x="3262865" y="1447195"/>
            <a:ext cx="6096000" cy="317009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5000" b="1" spc="-300" dirty="0">
                <a:latin typeface="Arial"/>
                <a:cs typeface="Arial"/>
              </a:rPr>
              <a:t>TITULO MAYUSCULA</a:t>
            </a:r>
          </a:p>
          <a:p>
            <a:pPr algn="ctr">
              <a:defRPr/>
            </a:pPr>
            <a:r>
              <a:rPr lang="es-ES" sz="5000" b="1" spc="-300" dirty="0">
                <a:latin typeface="Arial"/>
                <a:cs typeface="Arial"/>
              </a:rPr>
              <a:t>ARIAL 50 </a:t>
            </a:r>
          </a:p>
          <a:p>
            <a:pPr algn="ctr">
              <a:defRPr/>
            </a:pPr>
            <a:r>
              <a:rPr lang="es-ES" sz="5000" b="1" spc="-300" dirty="0">
                <a:latin typeface="Arial"/>
                <a:cs typeface="Arial"/>
              </a:rPr>
              <a:t>COLOR </a:t>
            </a:r>
            <a:r>
              <a:rPr lang="es-ES" sz="5000" b="1" spc="-300" dirty="0" smtClean="0">
                <a:latin typeface="Arial"/>
                <a:cs typeface="Arial"/>
              </a:rPr>
              <a:t>NEGRO</a:t>
            </a:r>
            <a:endParaRPr lang="es-ES" sz="5000" b="1" spc="-300" dirty="0">
              <a:latin typeface="Arial"/>
              <a:cs typeface="Arial"/>
            </a:endParaRPr>
          </a:p>
          <a:p>
            <a:pPr algn="ctr">
              <a:defRPr/>
            </a:pPr>
            <a:r>
              <a:rPr lang="es-ES" sz="5000" b="1" spc="-300" dirty="0">
                <a:latin typeface="Arial"/>
                <a:cs typeface="Arial"/>
              </a:rPr>
              <a:t>NEGRITA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96" y="6008593"/>
            <a:ext cx="1744994" cy="651190"/>
          </a:xfrm>
          <a:prstGeom prst="rect">
            <a:avLst/>
          </a:prstGeom>
        </p:spPr>
      </p:pic>
      <p:pic>
        <p:nvPicPr>
          <p:cNvPr id="22" name="Imagen 2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8" y="107552"/>
            <a:ext cx="4695825" cy="116707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89" y="5912430"/>
            <a:ext cx="1372476" cy="46405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228" y="6376480"/>
            <a:ext cx="1370043" cy="45506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052" y="5896518"/>
            <a:ext cx="1366802" cy="429480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052" y="6412088"/>
            <a:ext cx="1366802" cy="422113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892" y="5874401"/>
            <a:ext cx="1447961" cy="502079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892" y="6391984"/>
            <a:ext cx="1447961" cy="424153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853" y="5891890"/>
            <a:ext cx="1169774" cy="434108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2476" y="6391984"/>
            <a:ext cx="1252151" cy="372949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142" y="5891891"/>
            <a:ext cx="1409886" cy="434108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142" y="6325998"/>
            <a:ext cx="1509983" cy="532002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7141" y="6002549"/>
            <a:ext cx="1271319" cy="657234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4229" y="5912431"/>
            <a:ext cx="808816" cy="837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724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25" t="6582" r="65361" b="9795"/>
          <a:stretch/>
        </p:blipFill>
        <p:spPr>
          <a:xfrm>
            <a:off x="0" y="1175376"/>
            <a:ext cx="1997612" cy="4672289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10864432" y="101048"/>
            <a:ext cx="1206695" cy="15216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Rectángulo 2"/>
          <p:cNvSpPr/>
          <p:nvPr/>
        </p:nvSpPr>
        <p:spPr>
          <a:xfrm>
            <a:off x="10875808" y="535963"/>
            <a:ext cx="1243737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Para </a:t>
            </a:r>
            <a:r>
              <a:rPr lang="es-E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afiliación </a:t>
            </a:r>
          </a:p>
          <a:p>
            <a:pPr algn="ctr"/>
            <a:r>
              <a:rPr lang="es-E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r>
              <a:rPr lang="es-E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nstitucional </a:t>
            </a:r>
          </a:p>
          <a:p>
            <a:pPr algn="ctr"/>
            <a:r>
              <a:rPr lang="es-ES" sz="1400" b="0" i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(Logo)</a:t>
            </a:r>
            <a:endParaRPr lang="es-ES" sz="1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0" y="5813178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96" y="6008593"/>
            <a:ext cx="1744994" cy="651190"/>
          </a:xfrm>
          <a:prstGeom prst="rect">
            <a:avLst/>
          </a:prstGeom>
        </p:spPr>
      </p:pic>
      <p:pic>
        <p:nvPicPr>
          <p:cNvPr id="22" name="Imagen 2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8" y="107552"/>
            <a:ext cx="4695825" cy="116707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89" y="5912430"/>
            <a:ext cx="1372476" cy="46405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228" y="6376480"/>
            <a:ext cx="1370043" cy="45506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052" y="5896518"/>
            <a:ext cx="1366802" cy="429480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052" y="6412088"/>
            <a:ext cx="1366802" cy="422113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892" y="5874401"/>
            <a:ext cx="1447961" cy="502079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892" y="6391984"/>
            <a:ext cx="1447961" cy="424153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853" y="5891890"/>
            <a:ext cx="1169774" cy="434108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2476" y="6391984"/>
            <a:ext cx="1252151" cy="372949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142" y="5891891"/>
            <a:ext cx="1409886" cy="434108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142" y="6325998"/>
            <a:ext cx="1509983" cy="532002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7141" y="6002549"/>
            <a:ext cx="1271319" cy="657234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2711569" y="2110351"/>
            <a:ext cx="7312326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s-ES" sz="2400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 texto en tipografía ARIAL, tamaño 32, con espaciado estrecho, justificación completa, color azul</a:t>
            </a: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defRPr/>
            </a:pPr>
            <a:endParaRPr lang="es-ES" spc="-150" dirty="0">
              <a:cs typeface="Arial" charset="0"/>
            </a:endParaRPr>
          </a:p>
          <a:p>
            <a:pPr marL="342900" indent="-342900" algn="just">
              <a:lnSpc>
                <a:spcPct val="90000"/>
              </a:lnSpc>
              <a:spcBef>
                <a:spcPct val="20000"/>
              </a:spcBef>
              <a:defRPr/>
            </a:pPr>
            <a:r>
              <a:rPr lang="es-ES" spc="-150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s-ES" sz="3600" spc="-150" dirty="0">
                <a:latin typeface="Arial" panose="020B0604020202020204" pitchFamily="34" charset="0"/>
                <a:cs typeface="Arial" panose="020B0604020202020204" pitchFamily="34" charset="0"/>
              </a:rPr>
              <a:t>El subtítulo en tipografía ARIAL, tamaño 40, centrado, color negro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740" y="5912430"/>
            <a:ext cx="814305" cy="880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86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n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25" t="6582" r="65361" b="9795"/>
          <a:stretch/>
        </p:blipFill>
        <p:spPr>
          <a:xfrm>
            <a:off x="0" y="1175376"/>
            <a:ext cx="1997612" cy="4672289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10864432" y="101048"/>
            <a:ext cx="1206695" cy="152169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Rectángulo 2"/>
          <p:cNvSpPr/>
          <p:nvPr/>
        </p:nvSpPr>
        <p:spPr>
          <a:xfrm>
            <a:off x="10875808" y="535963"/>
            <a:ext cx="1243737" cy="73866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Para </a:t>
            </a:r>
            <a:r>
              <a:rPr lang="es-E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afiliación </a:t>
            </a:r>
          </a:p>
          <a:p>
            <a:pPr algn="ctr"/>
            <a:r>
              <a:rPr lang="es-ES" sz="14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</a:t>
            </a:r>
            <a:r>
              <a:rPr lang="es-ES" sz="14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nstitucional </a:t>
            </a:r>
          </a:p>
          <a:p>
            <a:pPr algn="ctr"/>
            <a:r>
              <a:rPr lang="es-ES" sz="1400" b="0" i="1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(Logo)</a:t>
            </a:r>
            <a:endParaRPr lang="es-ES" sz="1400" b="0" i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0" y="5813178"/>
            <a:ext cx="12192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13" name="Rectángulo 12"/>
          <p:cNvSpPr/>
          <p:nvPr/>
        </p:nvSpPr>
        <p:spPr>
          <a:xfrm>
            <a:off x="2563249" y="2339421"/>
            <a:ext cx="790921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es-ES" sz="2000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800" spc="-15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Imágenes con buena resolución, legibles, sin saturar la diapositiva</a:t>
            </a:r>
            <a:endParaRPr lang="es-ES" sz="2800" b="1" spc="-300" dirty="0">
              <a:latin typeface="Arial"/>
              <a:cs typeface="Arial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96" y="6008593"/>
            <a:ext cx="1744994" cy="651190"/>
          </a:xfrm>
          <a:prstGeom prst="rect">
            <a:avLst/>
          </a:prstGeom>
        </p:spPr>
      </p:pic>
      <p:pic>
        <p:nvPicPr>
          <p:cNvPr id="22" name="Imagen 21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68" y="107552"/>
            <a:ext cx="4695825" cy="1167075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0389" y="5912430"/>
            <a:ext cx="1372476" cy="46405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8228" y="6376480"/>
            <a:ext cx="1370043" cy="455065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052" y="5896518"/>
            <a:ext cx="1366802" cy="429480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4052" y="6412088"/>
            <a:ext cx="1366802" cy="422113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892" y="5874401"/>
            <a:ext cx="1447961" cy="502079"/>
          </a:xfrm>
          <a:prstGeom prst="rect">
            <a:avLst/>
          </a:prstGeom>
        </p:spPr>
      </p:pic>
      <p:pic>
        <p:nvPicPr>
          <p:cNvPr id="24" name="Imagen 23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6892" y="6391984"/>
            <a:ext cx="1447961" cy="424153"/>
          </a:xfrm>
          <a:prstGeom prst="rect">
            <a:avLst/>
          </a:prstGeom>
        </p:spPr>
      </p:pic>
      <p:pic>
        <p:nvPicPr>
          <p:cNvPr id="25" name="Imagen 24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853" y="5891890"/>
            <a:ext cx="1169774" cy="434108"/>
          </a:xfrm>
          <a:prstGeom prst="rect">
            <a:avLst/>
          </a:prstGeom>
        </p:spPr>
      </p:pic>
      <p:pic>
        <p:nvPicPr>
          <p:cNvPr id="26" name="Imagen 2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2476" y="6391984"/>
            <a:ext cx="1252151" cy="372949"/>
          </a:xfrm>
          <a:prstGeom prst="rect">
            <a:avLst/>
          </a:prstGeom>
        </p:spPr>
      </p:pic>
      <p:pic>
        <p:nvPicPr>
          <p:cNvPr id="27" name="Imagen 2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142" y="5891891"/>
            <a:ext cx="1409886" cy="434108"/>
          </a:xfrm>
          <a:prstGeom prst="rect">
            <a:avLst/>
          </a:prstGeom>
        </p:spPr>
      </p:pic>
      <p:pic>
        <p:nvPicPr>
          <p:cNvPr id="28" name="Imagen 27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3142" y="6325998"/>
            <a:ext cx="1509983" cy="532002"/>
          </a:xfrm>
          <a:prstGeom prst="rect">
            <a:avLst/>
          </a:prstGeom>
        </p:spPr>
      </p:pic>
      <p:pic>
        <p:nvPicPr>
          <p:cNvPr id="29" name="Imagen 28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7141" y="6002549"/>
            <a:ext cx="1271319" cy="657234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78740" y="5912430"/>
            <a:ext cx="857346" cy="8525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8497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639</TotalTime>
  <Words>55</Words>
  <Application>Microsoft Office PowerPoint</Application>
  <PresentationFormat>Panorámica</PresentationFormat>
  <Paragraphs>17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Karen Bayona</dc:creator>
  <cp:lastModifiedBy>HP AIO</cp:lastModifiedBy>
  <cp:revision>31</cp:revision>
  <dcterms:created xsi:type="dcterms:W3CDTF">2020-09-25T15:16:38Z</dcterms:created>
  <dcterms:modified xsi:type="dcterms:W3CDTF">2024-08-05T15:56:41Z</dcterms:modified>
</cp:coreProperties>
</file>