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627" autoAdjust="0"/>
  </p:normalViewPr>
  <p:slideViewPr>
    <p:cSldViewPr snapToGrid="0">
      <p:cViewPr varScale="1">
        <p:scale>
          <a:sx n="111" d="100"/>
          <a:sy n="111" d="100"/>
        </p:scale>
        <p:origin x="5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133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604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028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561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114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257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968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13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39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801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60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FE4DD-2778-4DE2-AE87-F7B137B36005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995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6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7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5" t="6582" r="65361" b="9795"/>
          <a:stretch/>
        </p:blipFill>
        <p:spPr>
          <a:xfrm>
            <a:off x="0" y="1175376"/>
            <a:ext cx="1997612" cy="467228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864432" y="101048"/>
            <a:ext cx="1206695" cy="15216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10875808" y="535963"/>
            <a:ext cx="124373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afiliación </a:t>
            </a:r>
          </a:p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nstitucional </a:t>
            </a:r>
          </a:p>
          <a:p>
            <a:pPr algn="ctr"/>
            <a:r>
              <a:rPr lang="es-ES" sz="1400" b="0" i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(Logo)</a:t>
            </a:r>
            <a:endParaRPr lang="es-ES" sz="1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0" y="5813178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3262865" y="1447195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TITULO MAYUSCULA</a:t>
            </a:r>
          </a:p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ARIAL 50 </a:t>
            </a:r>
          </a:p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COLOR </a:t>
            </a:r>
            <a:r>
              <a:rPr lang="es-ES" sz="5000" b="1" spc="-300" dirty="0" smtClean="0">
                <a:latin typeface="Arial"/>
                <a:cs typeface="Arial"/>
              </a:rPr>
              <a:t>NEGRO</a:t>
            </a:r>
            <a:endParaRPr lang="es-ES" sz="5000" b="1" spc="-300" dirty="0">
              <a:latin typeface="Arial"/>
              <a:cs typeface="Arial"/>
            </a:endParaRPr>
          </a:p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NEGRITA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6" y="6008593"/>
            <a:ext cx="1744994" cy="65119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89" y="5912430"/>
            <a:ext cx="1372476" cy="464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8" y="6376480"/>
            <a:ext cx="1370043" cy="45506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5896518"/>
            <a:ext cx="1366802" cy="42948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6412088"/>
            <a:ext cx="1366802" cy="4221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5874401"/>
            <a:ext cx="1447961" cy="502079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6391984"/>
            <a:ext cx="1447961" cy="424153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53" y="5891890"/>
            <a:ext cx="1169774" cy="434108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476" y="6391984"/>
            <a:ext cx="1252151" cy="372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5891891"/>
            <a:ext cx="1409886" cy="43410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6325998"/>
            <a:ext cx="1509983" cy="532002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1" y="6002549"/>
            <a:ext cx="1271319" cy="65723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229" y="5912431"/>
            <a:ext cx="808816" cy="83772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9615" y="101048"/>
            <a:ext cx="5435796" cy="92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72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5" t="6582" r="65361" b="9795"/>
          <a:stretch/>
        </p:blipFill>
        <p:spPr>
          <a:xfrm>
            <a:off x="0" y="1175376"/>
            <a:ext cx="1997612" cy="467228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864432" y="101048"/>
            <a:ext cx="1206695" cy="15216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10875808" y="535963"/>
            <a:ext cx="124373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afiliación </a:t>
            </a:r>
          </a:p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nstitucional </a:t>
            </a:r>
          </a:p>
          <a:p>
            <a:pPr algn="ctr"/>
            <a:r>
              <a:rPr lang="es-ES" sz="1400" b="0" i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(Logo)</a:t>
            </a:r>
            <a:endParaRPr lang="es-ES" sz="1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0" y="5813178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6" y="6008593"/>
            <a:ext cx="1744994" cy="65119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89" y="5912430"/>
            <a:ext cx="1372476" cy="464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8" y="6376480"/>
            <a:ext cx="1370043" cy="45506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5896518"/>
            <a:ext cx="1366802" cy="42948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6412088"/>
            <a:ext cx="1366802" cy="4221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5874401"/>
            <a:ext cx="1447961" cy="502079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6391984"/>
            <a:ext cx="1447961" cy="424153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53" y="5891890"/>
            <a:ext cx="1169774" cy="434108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476" y="6391984"/>
            <a:ext cx="1252151" cy="372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5891891"/>
            <a:ext cx="1409886" cy="43410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6325998"/>
            <a:ext cx="1509983" cy="532002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1" y="6002549"/>
            <a:ext cx="1271319" cy="657234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2711569" y="2110351"/>
            <a:ext cx="731232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z="2400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texto en tipografía ARIAL, tamaño 32, con espaciado estrecho, justificación completa, color azul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defRPr/>
            </a:pPr>
            <a:endParaRPr lang="es-ES" spc="-150" dirty="0">
              <a:cs typeface="Arial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pc="-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3600" spc="-150" dirty="0">
                <a:latin typeface="Arial" panose="020B0604020202020204" pitchFamily="34" charset="0"/>
                <a:cs typeface="Arial" panose="020B0604020202020204" pitchFamily="34" charset="0"/>
              </a:rPr>
              <a:t>El subtítulo en tipografía ARIAL, tamaño 40, centrado, color negro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740" y="5912430"/>
            <a:ext cx="814305" cy="880670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9615" y="101048"/>
            <a:ext cx="5435796" cy="92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86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5" t="6582" r="65361" b="9795"/>
          <a:stretch/>
        </p:blipFill>
        <p:spPr>
          <a:xfrm>
            <a:off x="0" y="1175376"/>
            <a:ext cx="1997612" cy="467228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864432" y="101048"/>
            <a:ext cx="1206695" cy="15216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10875808" y="535963"/>
            <a:ext cx="124373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afiliación </a:t>
            </a:r>
          </a:p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nstitucional </a:t>
            </a:r>
          </a:p>
          <a:p>
            <a:pPr algn="ctr"/>
            <a:r>
              <a:rPr lang="es-ES" sz="1400" b="0" i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(Logo)</a:t>
            </a:r>
            <a:endParaRPr lang="es-ES" sz="1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0" y="5813178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2563249" y="2339421"/>
            <a:ext cx="79092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2000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Imágenes con buena resolución, legibles, sin saturar la diapositiva</a:t>
            </a:r>
            <a:endParaRPr lang="es-ES" sz="2800" b="1" spc="-300" dirty="0">
              <a:latin typeface="Arial"/>
              <a:cs typeface="Arial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6" y="6008593"/>
            <a:ext cx="1744994" cy="65119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89" y="5912430"/>
            <a:ext cx="1372476" cy="464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8" y="6376480"/>
            <a:ext cx="1370043" cy="45506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5896518"/>
            <a:ext cx="1366802" cy="42948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6412088"/>
            <a:ext cx="1366802" cy="4221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5874401"/>
            <a:ext cx="1447961" cy="502079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6391984"/>
            <a:ext cx="1447961" cy="424153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53" y="5891890"/>
            <a:ext cx="1169774" cy="434108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476" y="6391984"/>
            <a:ext cx="1252151" cy="372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5891891"/>
            <a:ext cx="1409886" cy="43410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6325998"/>
            <a:ext cx="1509983" cy="532002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1" y="6002549"/>
            <a:ext cx="1271319" cy="65723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740" y="5912430"/>
            <a:ext cx="857346" cy="852503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9615" y="101048"/>
            <a:ext cx="5435796" cy="92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9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55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Bayona</dc:creator>
  <cp:lastModifiedBy>HP AIO</cp:lastModifiedBy>
  <cp:revision>32</cp:revision>
  <dcterms:created xsi:type="dcterms:W3CDTF">2020-09-25T15:16:38Z</dcterms:created>
  <dcterms:modified xsi:type="dcterms:W3CDTF">2025-06-18T15:30:48Z</dcterms:modified>
</cp:coreProperties>
</file>