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5627" autoAdjust="0"/>
  </p:normalViewPr>
  <p:slideViewPr>
    <p:cSldViewPr snapToGrid="0">
      <p:cViewPr varScale="1">
        <p:scale>
          <a:sx n="109" d="100"/>
          <a:sy n="109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FE4DD-2778-4DE2-AE87-F7B137B36005}" type="datetimeFigureOut">
              <a:rPr lang="es-CO" smtClean="0"/>
              <a:t>12/08/2026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D83E5-6616-473B-80F0-014931D2333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81334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FE4DD-2778-4DE2-AE87-F7B137B36005}" type="datetimeFigureOut">
              <a:rPr lang="es-CO" smtClean="0"/>
              <a:t>12/08/2026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D83E5-6616-473B-80F0-014931D2333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76040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FE4DD-2778-4DE2-AE87-F7B137B36005}" type="datetimeFigureOut">
              <a:rPr lang="es-CO" smtClean="0"/>
              <a:t>12/08/2026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D83E5-6616-473B-80F0-014931D2333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60281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FE4DD-2778-4DE2-AE87-F7B137B36005}" type="datetimeFigureOut">
              <a:rPr lang="es-CO" smtClean="0"/>
              <a:t>12/08/2026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D83E5-6616-473B-80F0-014931D2333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05615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FE4DD-2778-4DE2-AE87-F7B137B36005}" type="datetimeFigureOut">
              <a:rPr lang="es-CO" smtClean="0"/>
              <a:t>12/08/2026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D83E5-6616-473B-80F0-014931D2333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61144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FE4DD-2778-4DE2-AE87-F7B137B36005}" type="datetimeFigureOut">
              <a:rPr lang="es-CO" smtClean="0"/>
              <a:t>12/08/2026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D83E5-6616-473B-80F0-014931D2333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2578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FE4DD-2778-4DE2-AE87-F7B137B36005}" type="datetimeFigureOut">
              <a:rPr lang="es-CO" smtClean="0"/>
              <a:t>12/08/2026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D83E5-6616-473B-80F0-014931D2333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09685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FE4DD-2778-4DE2-AE87-F7B137B36005}" type="datetimeFigureOut">
              <a:rPr lang="es-CO" smtClean="0"/>
              <a:t>12/08/2026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D83E5-6616-473B-80F0-014931D2333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73138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FE4DD-2778-4DE2-AE87-F7B137B36005}" type="datetimeFigureOut">
              <a:rPr lang="es-CO" smtClean="0"/>
              <a:t>12/08/2026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D83E5-6616-473B-80F0-014931D2333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7393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FE4DD-2778-4DE2-AE87-F7B137B36005}" type="datetimeFigureOut">
              <a:rPr lang="es-CO" smtClean="0"/>
              <a:t>12/08/2026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D83E5-6616-473B-80F0-014931D2333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08013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FE4DD-2778-4DE2-AE87-F7B137B36005}" type="datetimeFigureOut">
              <a:rPr lang="es-CO" smtClean="0"/>
              <a:t>12/08/2026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D83E5-6616-473B-80F0-014931D2333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0601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FE4DD-2778-4DE2-AE87-F7B137B36005}" type="datetimeFigureOut">
              <a:rPr lang="es-CO" smtClean="0"/>
              <a:t>12/08/2026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7D83E5-6616-473B-80F0-014931D2333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99950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6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2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25" t="6582" r="65361" b="9795"/>
          <a:stretch/>
        </p:blipFill>
        <p:spPr>
          <a:xfrm>
            <a:off x="0" y="1175376"/>
            <a:ext cx="1997612" cy="4672289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0864432" y="101048"/>
            <a:ext cx="1206695" cy="15216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Rectángulo 2"/>
          <p:cNvSpPr/>
          <p:nvPr/>
        </p:nvSpPr>
        <p:spPr>
          <a:xfrm>
            <a:off x="10875808" y="535963"/>
            <a:ext cx="1243737" cy="73866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Para </a:t>
            </a:r>
            <a:r>
              <a:rPr lang="es-E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afiliación </a:t>
            </a:r>
          </a:p>
          <a:p>
            <a:pPr algn="ctr"/>
            <a:r>
              <a:rPr lang="es-E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</a:t>
            </a:r>
            <a:r>
              <a:rPr lang="es-E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nstitucional </a:t>
            </a:r>
          </a:p>
          <a:p>
            <a:pPr algn="ctr"/>
            <a:r>
              <a:rPr lang="es-ES" sz="1400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(Logo)</a:t>
            </a:r>
          </a:p>
        </p:txBody>
      </p:sp>
      <p:sp>
        <p:nvSpPr>
          <p:cNvPr id="15" name="Rectángulo 14"/>
          <p:cNvSpPr/>
          <p:nvPr/>
        </p:nvSpPr>
        <p:spPr>
          <a:xfrm>
            <a:off x="0" y="5813178"/>
            <a:ext cx="1219200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ectángulo 12"/>
          <p:cNvSpPr/>
          <p:nvPr/>
        </p:nvSpPr>
        <p:spPr>
          <a:xfrm>
            <a:off x="3262865" y="1447195"/>
            <a:ext cx="6096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ES" sz="5000" b="1" spc="-300" dirty="0">
                <a:latin typeface="Arial"/>
                <a:cs typeface="Arial"/>
              </a:rPr>
              <a:t>TITULO MAYUSCULA</a:t>
            </a:r>
          </a:p>
          <a:p>
            <a:pPr algn="ctr">
              <a:defRPr/>
            </a:pPr>
            <a:r>
              <a:rPr lang="es-ES" sz="5000" b="1" spc="-300" dirty="0">
                <a:latin typeface="Arial"/>
                <a:cs typeface="Arial"/>
              </a:rPr>
              <a:t>ARIAL 50 </a:t>
            </a:r>
          </a:p>
          <a:p>
            <a:pPr algn="ctr">
              <a:defRPr/>
            </a:pPr>
            <a:r>
              <a:rPr lang="es-ES" sz="5000" b="1" spc="-300" dirty="0">
                <a:latin typeface="Arial"/>
                <a:cs typeface="Arial"/>
              </a:rPr>
              <a:t>COLOR NEGRO</a:t>
            </a:r>
          </a:p>
          <a:p>
            <a:pPr algn="ctr">
              <a:defRPr/>
            </a:pPr>
            <a:r>
              <a:rPr lang="es-ES" sz="5000" b="1" spc="-300" dirty="0">
                <a:latin typeface="Arial"/>
                <a:cs typeface="Arial"/>
              </a:rPr>
              <a:t>NEGRITA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96" y="6008593"/>
            <a:ext cx="1744994" cy="65119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89" y="5912430"/>
            <a:ext cx="1372476" cy="4640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228" y="6376480"/>
            <a:ext cx="1370043" cy="455065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052" y="5896518"/>
            <a:ext cx="1366802" cy="42948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052" y="6412088"/>
            <a:ext cx="1366802" cy="422113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892" y="5874401"/>
            <a:ext cx="1447961" cy="502079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892" y="6391984"/>
            <a:ext cx="1447961" cy="424153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853" y="5891890"/>
            <a:ext cx="1169774" cy="434108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476" y="6391984"/>
            <a:ext cx="1252151" cy="372949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142" y="5891891"/>
            <a:ext cx="1409886" cy="434108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035" y="6352617"/>
            <a:ext cx="948099" cy="49013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229" y="5912431"/>
            <a:ext cx="808816" cy="83772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1160B3C-0056-4735-B586-AFAD626855B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1030" y="6101222"/>
            <a:ext cx="1937008" cy="50279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72CE1CD9-943F-473E-9455-22DC0A33501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45" y="238607"/>
            <a:ext cx="5263159" cy="93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724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25" t="6582" r="65361" b="9795"/>
          <a:stretch/>
        </p:blipFill>
        <p:spPr>
          <a:xfrm>
            <a:off x="0" y="1175376"/>
            <a:ext cx="1997612" cy="4672289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0864432" y="101048"/>
            <a:ext cx="1206695" cy="15216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Rectángulo 2"/>
          <p:cNvSpPr/>
          <p:nvPr/>
        </p:nvSpPr>
        <p:spPr>
          <a:xfrm>
            <a:off x="10875808" y="535963"/>
            <a:ext cx="1243737" cy="73866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Para </a:t>
            </a:r>
            <a:r>
              <a:rPr lang="es-E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afiliación </a:t>
            </a:r>
          </a:p>
          <a:p>
            <a:pPr algn="ctr"/>
            <a:r>
              <a:rPr lang="es-E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</a:t>
            </a:r>
            <a:r>
              <a:rPr lang="es-E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nstitucional </a:t>
            </a:r>
          </a:p>
          <a:p>
            <a:pPr algn="ctr"/>
            <a:r>
              <a:rPr lang="es-ES" sz="1400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(Logo)</a:t>
            </a:r>
          </a:p>
        </p:txBody>
      </p:sp>
      <p:sp>
        <p:nvSpPr>
          <p:cNvPr id="15" name="Rectángulo 14"/>
          <p:cNvSpPr/>
          <p:nvPr/>
        </p:nvSpPr>
        <p:spPr>
          <a:xfrm>
            <a:off x="0" y="5813178"/>
            <a:ext cx="1219200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96" y="6008593"/>
            <a:ext cx="1744994" cy="65119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89" y="5912430"/>
            <a:ext cx="1372476" cy="4640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228" y="6376480"/>
            <a:ext cx="1370043" cy="455065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052" y="5896518"/>
            <a:ext cx="1366802" cy="42948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052" y="6412088"/>
            <a:ext cx="1366802" cy="422113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892" y="5874401"/>
            <a:ext cx="1447961" cy="502079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892" y="6391984"/>
            <a:ext cx="1447961" cy="424153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853" y="5891890"/>
            <a:ext cx="1169774" cy="434108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476" y="6391984"/>
            <a:ext cx="1252151" cy="372949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142" y="5891891"/>
            <a:ext cx="1409886" cy="434108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2711569" y="2110351"/>
            <a:ext cx="7312326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spcBef>
                <a:spcPct val="20000"/>
              </a:spcBef>
              <a:defRPr/>
            </a:pPr>
            <a:r>
              <a:rPr lang="es-ES" sz="2400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texto en tipografía ARIAL, tamaño 32, con espaciado estrecho, justificación completa, color azul</a:t>
            </a: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defRPr/>
            </a:pPr>
            <a:endParaRPr lang="es-ES" spc="-150" dirty="0">
              <a:cs typeface="Arial" charset="0"/>
            </a:endParaRP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defRPr/>
            </a:pPr>
            <a:r>
              <a:rPr lang="es-ES" spc="-15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ES" sz="3600" spc="-150" dirty="0">
                <a:latin typeface="Arial" panose="020B0604020202020204" pitchFamily="34" charset="0"/>
                <a:cs typeface="Arial" panose="020B0604020202020204" pitchFamily="34" charset="0"/>
              </a:rPr>
              <a:t>El subtítulo en tipografía ARIAL, tamaño 40, centrado, color negro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40" y="5912430"/>
            <a:ext cx="814305" cy="880670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6C10189A-4E18-42C0-ADC3-CE81D39CF23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1030" y="6101222"/>
            <a:ext cx="1937008" cy="502790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A922B6E7-F6D3-4FA1-9137-B4A20888342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035" y="6352617"/>
            <a:ext cx="948099" cy="490139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0FA4AD05-49F9-4B1A-B3F2-6C22408D4117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45" y="238607"/>
            <a:ext cx="5263159" cy="93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860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25" t="6582" r="65361" b="9795"/>
          <a:stretch/>
        </p:blipFill>
        <p:spPr>
          <a:xfrm>
            <a:off x="0" y="1175376"/>
            <a:ext cx="1997612" cy="4672289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0864432" y="101048"/>
            <a:ext cx="1206695" cy="15216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Rectángulo 2"/>
          <p:cNvSpPr/>
          <p:nvPr/>
        </p:nvSpPr>
        <p:spPr>
          <a:xfrm>
            <a:off x="10875808" y="535963"/>
            <a:ext cx="1243737" cy="73866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Para </a:t>
            </a:r>
            <a:r>
              <a:rPr lang="es-E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afiliación </a:t>
            </a:r>
          </a:p>
          <a:p>
            <a:pPr algn="ctr"/>
            <a:r>
              <a:rPr lang="es-E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</a:t>
            </a:r>
            <a:r>
              <a:rPr lang="es-E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nstitucional </a:t>
            </a:r>
          </a:p>
          <a:p>
            <a:pPr algn="ctr"/>
            <a:r>
              <a:rPr lang="es-ES" sz="1400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(Logo)</a:t>
            </a:r>
          </a:p>
        </p:txBody>
      </p:sp>
      <p:sp>
        <p:nvSpPr>
          <p:cNvPr id="15" name="Rectángulo 14"/>
          <p:cNvSpPr/>
          <p:nvPr/>
        </p:nvSpPr>
        <p:spPr>
          <a:xfrm>
            <a:off x="0" y="5813178"/>
            <a:ext cx="1219200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ectángulo 12"/>
          <p:cNvSpPr/>
          <p:nvPr/>
        </p:nvSpPr>
        <p:spPr>
          <a:xfrm>
            <a:off x="2563249" y="2339421"/>
            <a:ext cx="790921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s-ES" sz="2000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800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Imágenes con buena resolución, legibles, sin saturar la diapositiva</a:t>
            </a:r>
            <a:endParaRPr lang="es-ES" sz="2800" b="1" spc="-300" dirty="0">
              <a:latin typeface="Arial"/>
              <a:cs typeface="Arial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96" y="6008593"/>
            <a:ext cx="1744994" cy="65119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89" y="5912430"/>
            <a:ext cx="1372476" cy="4640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228" y="6376480"/>
            <a:ext cx="1370043" cy="455065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052" y="5896518"/>
            <a:ext cx="1366802" cy="42948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052" y="6412088"/>
            <a:ext cx="1366802" cy="422113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892" y="5874401"/>
            <a:ext cx="1447961" cy="502079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892" y="6391984"/>
            <a:ext cx="1447961" cy="424153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853" y="5891890"/>
            <a:ext cx="1169774" cy="434108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476" y="6391984"/>
            <a:ext cx="1252151" cy="372949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142" y="5891891"/>
            <a:ext cx="1409886" cy="43410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40" y="5912430"/>
            <a:ext cx="857346" cy="85250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F175CA88-1793-4B1E-A536-B05C2849C13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035" y="6352617"/>
            <a:ext cx="948099" cy="490139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3D21E146-8C0B-4112-9BDB-ED653F3D6AF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1030" y="6101222"/>
            <a:ext cx="1937008" cy="502790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96176D0B-9B45-4A3C-B25D-5528D588C85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45" y="238607"/>
            <a:ext cx="5263159" cy="93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4973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</TotalTime>
  <Words>69</Words>
  <Application>Microsoft Office PowerPoint</Application>
  <PresentationFormat>Panorámica</PresentationFormat>
  <Paragraphs>17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Karen Bayona</dc:creator>
  <cp:lastModifiedBy>UFPSO</cp:lastModifiedBy>
  <cp:revision>33</cp:revision>
  <dcterms:created xsi:type="dcterms:W3CDTF">2020-09-25T15:16:38Z</dcterms:created>
  <dcterms:modified xsi:type="dcterms:W3CDTF">2026-08-12T20:05:36Z</dcterms:modified>
</cp:coreProperties>
</file>