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256" r:id="rId3"/>
    <p:sldId id="260" r:id="rId4"/>
    <p:sldId id="258" r:id="rId5"/>
    <p:sldId id="259" r:id="rId6"/>
  </p:sldIdLst>
  <p:sldSz cx="9144000" cy="6858000" type="letter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hola" id="{E0423234-992C-B846-8ECA-5FB3EB58AB34}">
          <p14:sldIdLst>
            <p14:sldId id="256"/>
            <p14:sldId id="260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27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3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1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0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8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5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2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6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0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8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3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8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5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2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1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3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6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2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9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8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B039-D341-AB48-94A0-907ADF17E1FA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9739-03E9-EB45-B1F5-3C5C1D9C979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1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BA0A-04BD-9341-9266-B0A0B830587F}" type="datetimeFigureOut">
              <a:rPr lang="es-ES" smtClean="0"/>
              <a:t>30/08/18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BBA9-ED54-2840-A183-F7A23D6E277D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 descr="Plantilla Presentaciones-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091"/>
            <a:ext cx="9144000" cy="2008909"/>
          </a:xfrm>
          <a:prstGeom prst="rect">
            <a:avLst/>
          </a:prstGeom>
        </p:spPr>
      </p:pic>
      <p:pic>
        <p:nvPicPr>
          <p:cNvPr id="9" name="Imagen 8" descr="Banner PPP_Mesa de trabajo 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21"/>
            <a:ext cx="9144000" cy="715143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7073245" y="4849091"/>
            <a:ext cx="1965305" cy="150725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-V-Encuentro-_Mesa-de-trabajo-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85" y="5402324"/>
            <a:ext cx="2214765" cy="883636"/>
          </a:xfrm>
          <a:prstGeom prst="rect">
            <a:avLst/>
          </a:prstGeom>
        </p:spPr>
      </p:pic>
      <p:pic>
        <p:nvPicPr>
          <p:cNvPr id="11" name="Imagen 10" descr="logoAcreditacion (2)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71" y="-2292"/>
            <a:ext cx="629414" cy="6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9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44248" y="751058"/>
            <a:ext cx="6122189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000" b="1" spc="-3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TITULO MAYUSCULA</a:t>
            </a:r>
          </a:p>
          <a:p>
            <a:pPr algn="ctr">
              <a:defRPr/>
            </a:pPr>
            <a:r>
              <a:rPr lang="es-ES" sz="5000" b="1" spc="-3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ARIAL 50 </a:t>
            </a:r>
          </a:p>
          <a:p>
            <a:pPr algn="ctr">
              <a:defRPr/>
            </a:pPr>
            <a:r>
              <a:rPr lang="es-ES" sz="5000" b="1" spc="-3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COLOR GRIS</a:t>
            </a:r>
          </a:p>
          <a:p>
            <a:pPr algn="ctr">
              <a:defRPr/>
            </a:pPr>
            <a:r>
              <a:rPr lang="es-ES" sz="5000" b="1" spc="-3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NEGRITA</a:t>
            </a:r>
            <a:endParaRPr lang="es-ES" sz="5000" b="1" spc="-3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1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8313" y="-77793"/>
            <a:ext cx="8229600" cy="79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spc="-300" dirty="0">
                <a:solidFill>
                  <a:srgbClr val="FFFFFF"/>
                </a:solidFill>
                <a:cs typeface="Arial" charset="0"/>
              </a:rPr>
              <a:t>SUBTITULO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219642"/>
            <a:ext cx="81470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200" spc="-150" dirty="0">
                <a:cs typeface="Arial" charset="0"/>
              </a:rPr>
              <a:t>El texto </a:t>
            </a:r>
            <a:r>
              <a:rPr lang="es-ES" sz="3200" spc="-150" dirty="0" smtClean="0">
                <a:cs typeface="Arial" charset="0"/>
              </a:rPr>
              <a:t>en </a:t>
            </a:r>
            <a:r>
              <a:rPr lang="es-ES" sz="3200" spc="-150" dirty="0">
                <a:cs typeface="Arial" charset="0"/>
              </a:rPr>
              <a:t>tipografía ARIAL, tamaño 32, con espaciado estrecho, justificación completa, color negro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s-ES" sz="3200" spc="-150" dirty="0"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3200" spc="-150" dirty="0">
                <a:solidFill>
                  <a:srgbClr val="7F7F7F"/>
                </a:solidFill>
                <a:cs typeface="Arial" charset="0"/>
              </a:rPr>
              <a:t>El </a:t>
            </a:r>
            <a:r>
              <a:rPr lang="es-ES" sz="3200" spc="-150" dirty="0" smtClean="0">
                <a:solidFill>
                  <a:srgbClr val="7F7F7F"/>
                </a:solidFill>
                <a:cs typeface="Arial" charset="0"/>
              </a:rPr>
              <a:t>subtítulo en </a:t>
            </a:r>
            <a:r>
              <a:rPr lang="es-ES" sz="3200" spc="-150" dirty="0">
                <a:solidFill>
                  <a:srgbClr val="7F7F7F"/>
                </a:solidFill>
                <a:cs typeface="Arial" charset="0"/>
              </a:rPr>
              <a:t>tipografía ARIAL, tamaño 40, centrado, color </a:t>
            </a:r>
            <a:r>
              <a:rPr lang="es-ES" sz="3200" spc="-150" dirty="0" smtClean="0">
                <a:solidFill>
                  <a:srgbClr val="7F7F7F"/>
                </a:solidFill>
                <a:cs typeface="Arial" charset="0"/>
              </a:rPr>
              <a:t>gris</a:t>
            </a:r>
            <a:endParaRPr lang="es-ES" sz="3000" spc="-15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313" y="-157162"/>
            <a:ext cx="8229600" cy="9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spc="-300" dirty="0">
                <a:solidFill>
                  <a:srgbClr val="FFFFFF"/>
                </a:solidFill>
                <a:cs typeface="Arial" charset="0"/>
              </a:rPr>
              <a:t>IMÁGENES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92275" y="1341438"/>
            <a:ext cx="5903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pc="-150" dirty="0">
                <a:cs typeface="Arial" charset="0"/>
              </a:rPr>
              <a:t>Imágenes con buena resolución, legibles, sin saturar la diapositiva</a:t>
            </a: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16113"/>
            <a:ext cx="56784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51</Words>
  <Application>Microsoft Macintosh PowerPoint</Application>
  <PresentationFormat>Carta (216 x 279 mm)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Multimedios</dc:creator>
  <cp:lastModifiedBy>Multimedios</cp:lastModifiedBy>
  <cp:revision>13</cp:revision>
  <dcterms:created xsi:type="dcterms:W3CDTF">2016-05-03T12:56:12Z</dcterms:created>
  <dcterms:modified xsi:type="dcterms:W3CDTF">2018-08-30T16:49:04Z</dcterms:modified>
</cp:coreProperties>
</file>