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2784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BB28-D5CC-7D43-8E48-374DA811DAB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A933-428F-3A47-844B-2CA4D0B2471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56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-88809" y="-71052"/>
            <a:ext cx="9342709" cy="53200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10" y="5041109"/>
            <a:ext cx="9342709" cy="2020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3649" y="4328134"/>
            <a:ext cx="785245" cy="625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17" y="4328134"/>
            <a:ext cx="673876" cy="6257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0569" y="4812600"/>
            <a:ext cx="1750235" cy="141275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>
            <a:off x="-151618" y="4467397"/>
            <a:ext cx="9538733" cy="897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Plantilla Presentaciones-02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>
          <a:xfrm>
            <a:off x="-151618" y="-71052"/>
            <a:ext cx="9439891" cy="53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6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3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5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Imagen 7" descr="Banner PPP_Mesa de trabajo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65"/>
            <a:ext cx="9144000" cy="715143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7966170" y="3934506"/>
            <a:ext cx="1177830" cy="968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/>
            </a:endParaRPr>
          </a:p>
        </p:txBody>
      </p:sp>
      <p:pic>
        <p:nvPicPr>
          <p:cNvPr id="2" name="Imagen 1" descr="Logo-V-Encuentro-_Mesa-de-trabajo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64" y="4238579"/>
            <a:ext cx="1664289" cy="664010"/>
          </a:xfrm>
          <a:prstGeom prst="rect">
            <a:avLst/>
          </a:prstGeom>
        </p:spPr>
      </p:pic>
      <p:pic>
        <p:nvPicPr>
          <p:cNvPr id="7" name="Imagen 6" descr="logoAcreditacion (2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4" y="-9820"/>
            <a:ext cx="615046" cy="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8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2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2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9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2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7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6" Type="http://schemas.openxmlformats.org/officeDocument/2006/relationships/image" Target="../media/image3.emf"/><Relationship Id="rId17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5CEC-99FD-8244-9DDB-0655212B9C05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2C66-9714-014C-881D-268B011EB547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8810" y="4952289"/>
            <a:ext cx="9342709" cy="2020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68125" y="4239314"/>
            <a:ext cx="785245" cy="625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717" y="4239314"/>
            <a:ext cx="673876" cy="6257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0569" y="4812600"/>
            <a:ext cx="1750235" cy="1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5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4254" y="1665856"/>
            <a:ext cx="6122189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000" b="1" spc="-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TITULO MAYUSCULA</a:t>
            </a:r>
          </a:p>
          <a:p>
            <a:pPr algn="ctr">
              <a:defRPr/>
            </a:pPr>
            <a:r>
              <a:rPr lang="es-ES" sz="5000" b="1" spc="-3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ARIAL 50 </a:t>
            </a:r>
          </a:p>
          <a:p>
            <a:pPr algn="ctr">
              <a:defRPr/>
            </a:pPr>
            <a:r>
              <a:rPr lang="es-ES" sz="5000" b="1" spc="-3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COLOR GRIS</a:t>
            </a:r>
          </a:p>
          <a:p>
            <a:pPr algn="ctr">
              <a:defRPr/>
            </a:pPr>
            <a:r>
              <a:rPr lang="es-ES" sz="5000" b="1" spc="-3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NEGRITA</a:t>
            </a:r>
            <a:endParaRPr lang="es-ES" sz="5000" b="1" spc="-3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3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25210" y="-163482"/>
            <a:ext cx="6142255" cy="9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spc="-300" dirty="0">
                <a:solidFill>
                  <a:schemeClr val="bg1"/>
                </a:solidFill>
                <a:cs typeface="Arial" charset="0"/>
              </a:rPr>
              <a:t>SUBTITULO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267345"/>
            <a:ext cx="81470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El texto </a:t>
            </a:r>
            <a:r>
              <a:rPr lang="es-ES" sz="3200" spc="-150" dirty="0" smtClean="0">
                <a:cs typeface="Arial" charset="0"/>
              </a:rPr>
              <a:t>en </a:t>
            </a:r>
            <a:r>
              <a:rPr lang="es-ES" sz="3200" spc="-150" dirty="0">
                <a:cs typeface="Arial" charset="0"/>
              </a:rPr>
              <a:t>tipografía ARIAL, tamaño 32, con espaciado estrecho, justificación completa, color negro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200" spc="-150" dirty="0">
                <a:solidFill>
                  <a:srgbClr val="7F7F7F"/>
                </a:solidFill>
                <a:cs typeface="Arial" charset="0"/>
              </a:rPr>
              <a:t>El </a:t>
            </a:r>
            <a:r>
              <a:rPr lang="es-ES" sz="3200" spc="-150" dirty="0" smtClean="0">
                <a:solidFill>
                  <a:srgbClr val="7F7F7F"/>
                </a:solidFill>
                <a:cs typeface="Arial" charset="0"/>
              </a:rPr>
              <a:t>subtítulo en </a:t>
            </a:r>
            <a:r>
              <a:rPr lang="es-ES" sz="3200" spc="-150" dirty="0">
                <a:solidFill>
                  <a:srgbClr val="7F7F7F"/>
                </a:solidFill>
                <a:cs typeface="Arial" charset="0"/>
              </a:rPr>
              <a:t>tipografía ARIAL, tamaño 40, centrado, color </a:t>
            </a:r>
            <a:r>
              <a:rPr lang="es-ES" sz="3200" spc="-150" dirty="0" smtClean="0">
                <a:solidFill>
                  <a:srgbClr val="7F7F7F"/>
                </a:solidFill>
                <a:cs typeface="Arial" charset="0"/>
              </a:rPr>
              <a:t>gris</a:t>
            </a:r>
            <a:endParaRPr lang="es-ES" sz="3000" spc="-15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-23709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spc="-300" dirty="0">
                <a:solidFill>
                  <a:schemeClr val="bg1"/>
                </a:solidFill>
                <a:cs typeface="Arial" charset="0"/>
              </a:rPr>
              <a:t>IMÁGENES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2281" y="690003"/>
            <a:ext cx="5903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pc="-150" dirty="0">
                <a:cs typeface="Arial" charset="0"/>
              </a:rPr>
              <a:t>Imágenes con buena resolución, legibles, sin saturar la diapositiva</a:t>
            </a: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4677"/>
            <a:ext cx="56784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UFP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UFPSO.thmx</Template>
  <TotalTime>273</TotalTime>
  <Words>51</Words>
  <Application>Microsoft Macintosh PowerPoint</Application>
  <PresentationFormat>Presentación en pantalla (16:9)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UFPSO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Multimedios</dc:creator>
  <cp:lastModifiedBy>Multimedios</cp:lastModifiedBy>
  <cp:revision>17</cp:revision>
  <dcterms:created xsi:type="dcterms:W3CDTF">2017-09-07T14:53:33Z</dcterms:created>
  <dcterms:modified xsi:type="dcterms:W3CDTF">2018-08-30T16:46:13Z</dcterms:modified>
</cp:coreProperties>
</file>