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BB28-D5CC-7D43-8E48-374DA811DABA}" type="datetimeFigureOut">
              <a:rPr lang="es-ES" smtClean="0"/>
              <a:t>7/10/19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A933-428F-3A47-844B-2CA4D0B24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56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-88809" y="-71052"/>
            <a:ext cx="9342709" cy="53200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10" y="5041109"/>
            <a:ext cx="9342709" cy="2020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3649" y="4328134"/>
            <a:ext cx="785245" cy="625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17" y="4328134"/>
            <a:ext cx="673876" cy="6257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0569" y="4812600"/>
            <a:ext cx="1750235" cy="141275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>
            <a:off x="-151618" y="4467397"/>
            <a:ext cx="9538733" cy="897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Plantilla Presentaciones-02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>
          <a:xfrm>
            <a:off x="-151618" y="-71052"/>
            <a:ext cx="9439891" cy="53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6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3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5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0"/>
            <a:ext cx="9143991" cy="715142"/>
          </a:xfrm>
          <a:prstGeom prst="rect">
            <a:avLst/>
          </a:prstGeom>
        </p:spPr>
      </p:pic>
      <p:pic>
        <p:nvPicPr>
          <p:cNvPr id="7" name="Imagen 6" descr="Logo icontec_Mesa de trabajo 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" y="4295401"/>
            <a:ext cx="711599" cy="579325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8211008" y="4129062"/>
            <a:ext cx="876113" cy="7456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3A1491-A50D-324C-A64D-8CD006E799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9892" y="4336052"/>
            <a:ext cx="1284054" cy="4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8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2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2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9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2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7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5CEC-99FD-8244-9DDB-0655212B9C05}" type="datetimeFigureOut">
              <a:rPr lang="es-ES" smtClean="0"/>
              <a:t>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2C66-9714-014C-881D-268B011EB547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8810" y="4952289"/>
            <a:ext cx="9342709" cy="2020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68125" y="4239314"/>
            <a:ext cx="785245" cy="6257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0569" y="4812600"/>
            <a:ext cx="1750235" cy="1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5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4254" y="1665856"/>
            <a:ext cx="6122189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000" b="1" spc="-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TITULO MAYUSCULA</a:t>
            </a:r>
          </a:p>
          <a:p>
            <a:pPr algn="ctr">
              <a:defRPr/>
            </a:pPr>
            <a:r>
              <a:rPr lang="es-ES" sz="5000" b="1" spc="-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ARIAL 50 </a:t>
            </a:r>
          </a:p>
          <a:p>
            <a:pPr algn="ctr">
              <a:defRPr/>
            </a:pPr>
            <a:r>
              <a:rPr lang="es-ES" sz="5000" b="1" spc="-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COLOR GRIS</a:t>
            </a:r>
          </a:p>
          <a:p>
            <a:pPr algn="ctr">
              <a:defRPr/>
            </a:pPr>
            <a:r>
              <a:rPr lang="es-ES" sz="5000" b="1" spc="-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NEGRITA</a:t>
            </a:r>
          </a:p>
        </p:txBody>
      </p:sp>
    </p:spTree>
    <p:extLst>
      <p:ext uri="{BB962C8B-B14F-4D97-AF65-F5344CB8AC3E}">
        <p14:creationId xmlns:p14="http://schemas.microsoft.com/office/powerpoint/2010/main" val="17393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25210" y="-163482"/>
            <a:ext cx="6142255" cy="9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spc="-300" dirty="0">
                <a:solidFill>
                  <a:schemeClr val="bg1"/>
                </a:solidFill>
                <a:cs typeface="Arial" charset="0"/>
              </a:rPr>
              <a:t>SUBTITULO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267345"/>
            <a:ext cx="81470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El texto en tipografía ARIAL, tamaño 32, con espaciado estrecho, justificación completa, color negro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200" spc="-150" dirty="0">
                <a:solidFill>
                  <a:srgbClr val="7F7F7F"/>
                </a:solidFill>
                <a:cs typeface="Arial" charset="0"/>
              </a:rPr>
              <a:t>El subtítulo en tipografía ARIAL, tamaño 40, centrado, color gris</a:t>
            </a:r>
            <a:endParaRPr lang="es-ES" sz="3000" spc="-15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-23709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spc="-300" dirty="0">
                <a:solidFill>
                  <a:schemeClr val="bg1"/>
                </a:solidFill>
                <a:cs typeface="Arial" charset="0"/>
              </a:rPr>
              <a:t>IMÁGENES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2281" y="690003"/>
            <a:ext cx="5903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pc="-150" dirty="0">
                <a:cs typeface="Arial" charset="0"/>
              </a:rPr>
              <a:t>Imágenes con buena resolución, legibles, sin saturar la diapositiva</a:t>
            </a: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4677"/>
            <a:ext cx="56784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Tema UFP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UFPSO.thmx</Template>
  <TotalTime>340</TotalTime>
  <Words>51</Words>
  <Application>Microsoft Macintosh PowerPoint</Application>
  <PresentationFormat>Presentación en pantalla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UFPSO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Multimedios</dc:creator>
  <cp:lastModifiedBy>Microsoft Office User</cp:lastModifiedBy>
  <cp:revision>20</cp:revision>
  <dcterms:created xsi:type="dcterms:W3CDTF">2017-09-07T14:53:33Z</dcterms:created>
  <dcterms:modified xsi:type="dcterms:W3CDTF">2019-10-07T19:51:52Z</dcterms:modified>
</cp:coreProperties>
</file>