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28803600" cy="36004500"/>
  <p:notesSz cx="6858000" cy="9144000"/>
  <p:defaultTextStyle>
    <a:defPPr>
      <a:defRPr lang="es-CO"/>
    </a:defPPr>
    <a:lvl1pPr marL="0" algn="l" defTabSz="3703320" rtl="0" eaLnBrk="1" latinLnBrk="0" hangingPunct="1">
      <a:defRPr sz="7300" kern="1200">
        <a:solidFill>
          <a:schemeClr val="tx1"/>
        </a:solidFill>
        <a:latin typeface="+mn-lt"/>
        <a:ea typeface="+mn-ea"/>
        <a:cs typeface="+mn-cs"/>
      </a:defRPr>
    </a:lvl1pPr>
    <a:lvl2pPr marL="1851660" algn="l" defTabSz="3703320" rtl="0" eaLnBrk="1" latinLnBrk="0" hangingPunct="1">
      <a:defRPr sz="7300" kern="1200">
        <a:solidFill>
          <a:schemeClr val="tx1"/>
        </a:solidFill>
        <a:latin typeface="+mn-lt"/>
        <a:ea typeface="+mn-ea"/>
        <a:cs typeface="+mn-cs"/>
      </a:defRPr>
    </a:lvl2pPr>
    <a:lvl3pPr marL="3703320" algn="l" defTabSz="3703320" rtl="0" eaLnBrk="1" latinLnBrk="0" hangingPunct="1">
      <a:defRPr sz="7300" kern="1200">
        <a:solidFill>
          <a:schemeClr val="tx1"/>
        </a:solidFill>
        <a:latin typeface="+mn-lt"/>
        <a:ea typeface="+mn-ea"/>
        <a:cs typeface="+mn-cs"/>
      </a:defRPr>
    </a:lvl3pPr>
    <a:lvl4pPr marL="5554980" algn="l" defTabSz="3703320" rtl="0" eaLnBrk="1" latinLnBrk="0" hangingPunct="1">
      <a:defRPr sz="7300" kern="1200">
        <a:solidFill>
          <a:schemeClr val="tx1"/>
        </a:solidFill>
        <a:latin typeface="+mn-lt"/>
        <a:ea typeface="+mn-ea"/>
        <a:cs typeface="+mn-cs"/>
      </a:defRPr>
    </a:lvl4pPr>
    <a:lvl5pPr marL="7406640" algn="l" defTabSz="3703320" rtl="0" eaLnBrk="1" latinLnBrk="0" hangingPunct="1">
      <a:defRPr sz="7300" kern="1200">
        <a:solidFill>
          <a:schemeClr val="tx1"/>
        </a:solidFill>
        <a:latin typeface="+mn-lt"/>
        <a:ea typeface="+mn-ea"/>
        <a:cs typeface="+mn-cs"/>
      </a:defRPr>
    </a:lvl5pPr>
    <a:lvl6pPr marL="9258300" algn="l" defTabSz="3703320" rtl="0" eaLnBrk="1" latinLnBrk="0" hangingPunct="1">
      <a:defRPr sz="7300" kern="1200">
        <a:solidFill>
          <a:schemeClr val="tx1"/>
        </a:solidFill>
        <a:latin typeface="+mn-lt"/>
        <a:ea typeface="+mn-ea"/>
        <a:cs typeface="+mn-cs"/>
      </a:defRPr>
    </a:lvl6pPr>
    <a:lvl7pPr marL="11109960" algn="l" defTabSz="3703320" rtl="0" eaLnBrk="1" latinLnBrk="0" hangingPunct="1">
      <a:defRPr sz="7300" kern="1200">
        <a:solidFill>
          <a:schemeClr val="tx1"/>
        </a:solidFill>
        <a:latin typeface="+mn-lt"/>
        <a:ea typeface="+mn-ea"/>
        <a:cs typeface="+mn-cs"/>
      </a:defRPr>
    </a:lvl7pPr>
    <a:lvl8pPr marL="12961620" algn="l" defTabSz="3703320" rtl="0" eaLnBrk="1" latinLnBrk="0" hangingPunct="1">
      <a:defRPr sz="7300" kern="1200">
        <a:solidFill>
          <a:schemeClr val="tx1"/>
        </a:solidFill>
        <a:latin typeface="+mn-lt"/>
        <a:ea typeface="+mn-ea"/>
        <a:cs typeface="+mn-cs"/>
      </a:defRPr>
    </a:lvl8pPr>
    <a:lvl9pPr marL="14813280" algn="l" defTabSz="3703320" rtl="0" eaLnBrk="1" latinLnBrk="0" hangingPunct="1">
      <a:defRPr sz="7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340">
          <p15:clr>
            <a:srgbClr val="A4A3A4"/>
          </p15:clr>
        </p15:guide>
        <p15:guide id="2" pos="907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011"/>
    <p:restoredTop sz="94674"/>
  </p:normalViewPr>
  <p:slideViewPr>
    <p:cSldViewPr>
      <p:cViewPr>
        <p:scale>
          <a:sx n="30" d="100"/>
          <a:sy n="30" d="100"/>
        </p:scale>
        <p:origin x="936" y="-3498"/>
      </p:cViewPr>
      <p:guideLst>
        <p:guide orient="horz" pos="11340"/>
        <p:guide pos="9072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99" d="100"/>
          <a:sy n="99" d="100"/>
        </p:scale>
        <p:origin x="4272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AEA36B-5FBB-8E4E-A29E-F0B365BE56B9}" type="datetimeFigureOut">
              <a:rPr lang="es-ES" smtClean="0"/>
              <a:t>29/09/2020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E8B118-ED34-E349-A080-8602B716D4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889698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D597AF-A54D-9D4B-9D96-38751AF8A95F}" type="datetimeFigureOut">
              <a:rPr lang="es-CO" smtClean="0"/>
              <a:t>29/09/2020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193925" y="1143000"/>
            <a:ext cx="2470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FD730D-E121-AB42-A9E8-EAA564030B0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792426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FD730D-E121-AB42-A9E8-EAA564030B03}" type="slidenum">
              <a:rPr lang="es-CO" smtClean="0"/>
              <a:t>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21029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25915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57855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57273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432308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8142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35570" y="44105513"/>
            <a:ext cx="40590072" cy="124748925"/>
          </a:xfrm>
          <a:prstGeom prst="rect">
            <a:avLst/>
          </a:prstGeom>
        </p:spPr>
        <p:txBody>
          <a:bodyPr/>
          <a:lstStyle>
            <a:lvl1pPr>
              <a:defRPr sz="11300"/>
            </a:lvl1pPr>
            <a:lvl2pPr>
              <a:defRPr sz="9700"/>
            </a:lvl2pPr>
            <a:lvl3pPr>
              <a:defRPr sz="81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605700" y="44105513"/>
            <a:ext cx="40590075" cy="124748925"/>
          </a:xfrm>
          <a:prstGeom prst="rect">
            <a:avLst/>
          </a:prstGeom>
        </p:spPr>
        <p:txBody>
          <a:bodyPr/>
          <a:lstStyle>
            <a:lvl1pPr>
              <a:defRPr sz="11300"/>
            </a:lvl1pPr>
            <a:lvl2pPr>
              <a:defRPr sz="9700"/>
            </a:lvl2pPr>
            <a:lvl3pPr>
              <a:defRPr sz="81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13105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91135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90043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>
          <a:xfrm>
            <a:off x="1440180" y="33370840"/>
            <a:ext cx="6720840" cy="1916906"/>
          </a:xfrm>
          <a:prstGeom prst="rect">
            <a:avLst/>
          </a:prstGeom>
        </p:spPr>
        <p:txBody>
          <a:bodyPr/>
          <a:lstStyle/>
          <a:p>
            <a:fld id="{037FEFCD-4426-4AC5-AD5B-E458A3FC43B0}" type="datetimeFigureOut">
              <a:rPr lang="es-CO" smtClean="0"/>
              <a:t>29/09/2020</a:t>
            </a:fld>
            <a:endParaRPr lang="es-C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9841230" y="33370840"/>
            <a:ext cx="9121140" cy="1916906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20642580" y="33370840"/>
            <a:ext cx="6720840" cy="1916906"/>
          </a:xfrm>
          <a:prstGeom prst="rect">
            <a:avLst/>
          </a:prstGeom>
        </p:spPr>
        <p:txBody>
          <a:bodyPr/>
          <a:lstStyle/>
          <a:p>
            <a:fld id="{DA3FA2DD-416D-41C0-B984-8A23DB0C264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937401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16294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49786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3377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3703320" rtl="0" eaLnBrk="1" latinLnBrk="0" hangingPunct="1">
        <a:spcBef>
          <a:spcPct val="0"/>
        </a:spcBef>
        <a:buNone/>
        <a:defRPr sz="17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388745" indent="-1388745" algn="l" defTabSz="3703320" rtl="0" eaLnBrk="1" latinLnBrk="0" hangingPunct="1">
        <a:spcBef>
          <a:spcPct val="20000"/>
        </a:spcBef>
        <a:buFont typeface="Arial" panose="020B0604020202020204" pitchFamily="34" charset="0"/>
        <a:buChar char="•"/>
        <a:defRPr sz="13000" kern="1200">
          <a:solidFill>
            <a:schemeClr val="tx1"/>
          </a:solidFill>
          <a:latin typeface="+mn-lt"/>
          <a:ea typeface="+mn-ea"/>
          <a:cs typeface="+mn-cs"/>
        </a:defRPr>
      </a:lvl1pPr>
      <a:lvl2pPr marL="3008948" indent="-1157288" algn="l" defTabSz="3703320" rtl="0" eaLnBrk="1" latinLnBrk="0" hangingPunct="1">
        <a:spcBef>
          <a:spcPct val="20000"/>
        </a:spcBef>
        <a:buFont typeface="Arial" panose="020B0604020202020204" pitchFamily="34" charset="0"/>
        <a:buChar char="–"/>
        <a:defRPr sz="11300" kern="1200">
          <a:solidFill>
            <a:schemeClr val="tx1"/>
          </a:solidFill>
          <a:latin typeface="+mn-lt"/>
          <a:ea typeface="+mn-ea"/>
          <a:cs typeface="+mn-cs"/>
        </a:defRPr>
      </a:lvl2pPr>
      <a:lvl3pPr marL="4629150" indent="-925830" algn="l" defTabSz="3703320" rtl="0" eaLnBrk="1" latinLnBrk="0" hangingPunct="1">
        <a:spcBef>
          <a:spcPct val="20000"/>
        </a:spcBef>
        <a:buFont typeface="Arial" panose="020B0604020202020204" pitchFamily="34" charset="0"/>
        <a:buChar char="•"/>
        <a:defRPr sz="9700" kern="1200">
          <a:solidFill>
            <a:schemeClr val="tx1"/>
          </a:solidFill>
          <a:latin typeface="+mn-lt"/>
          <a:ea typeface="+mn-ea"/>
          <a:cs typeface="+mn-cs"/>
        </a:defRPr>
      </a:lvl3pPr>
      <a:lvl4pPr marL="6480810" indent="-925830" algn="l" defTabSz="3703320" rtl="0" eaLnBrk="1" latinLnBrk="0" hangingPunct="1">
        <a:spcBef>
          <a:spcPct val="20000"/>
        </a:spcBef>
        <a:buFont typeface="Arial" panose="020B0604020202020204" pitchFamily="34" charset="0"/>
        <a:buChar char="–"/>
        <a:defRPr sz="8100" kern="1200">
          <a:solidFill>
            <a:schemeClr val="tx1"/>
          </a:solidFill>
          <a:latin typeface="+mn-lt"/>
          <a:ea typeface="+mn-ea"/>
          <a:cs typeface="+mn-cs"/>
        </a:defRPr>
      </a:lvl4pPr>
      <a:lvl5pPr marL="8332470" indent="-925830" algn="l" defTabSz="3703320" rtl="0" eaLnBrk="1" latinLnBrk="0" hangingPunct="1">
        <a:spcBef>
          <a:spcPct val="20000"/>
        </a:spcBef>
        <a:buFont typeface="Arial" panose="020B0604020202020204" pitchFamily="34" charset="0"/>
        <a:buChar char="»"/>
        <a:defRPr sz="8100" kern="1200">
          <a:solidFill>
            <a:schemeClr val="tx1"/>
          </a:solidFill>
          <a:latin typeface="+mn-lt"/>
          <a:ea typeface="+mn-ea"/>
          <a:cs typeface="+mn-cs"/>
        </a:defRPr>
      </a:lvl5pPr>
      <a:lvl6pPr marL="10184130" indent="-925830" algn="l" defTabSz="3703320" rtl="0" eaLnBrk="1" latinLnBrk="0" hangingPunct="1">
        <a:spcBef>
          <a:spcPct val="20000"/>
        </a:spcBef>
        <a:buFont typeface="Arial" panose="020B0604020202020204" pitchFamily="34" charset="0"/>
        <a:buChar char="•"/>
        <a:defRPr sz="8100" kern="1200">
          <a:solidFill>
            <a:schemeClr val="tx1"/>
          </a:solidFill>
          <a:latin typeface="+mn-lt"/>
          <a:ea typeface="+mn-ea"/>
          <a:cs typeface="+mn-cs"/>
        </a:defRPr>
      </a:lvl6pPr>
      <a:lvl7pPr marL="12035790" indent="-925830" algn="l" defTabSz="3703320" rtl="0" eaLnBrk="1" latinLnBrk="0" hangingPunct="1">
        <a:spcBef>
          <a:spcPct val="20000"/>
        </a:spcBef>
        <a:buFont typeface="Arial" panose="020B0604020202020204" pitchFamily="34" charset="0"/>
        <a:buChar char="•"/>
        <a:defRPr sz="8100" kern="1200">
          <a:solidFill>
            <a:schemeClr val="tx1"/>
          </a:solidFill>
          <a:latin typeface="+mn-lt"/>
          <a:ea typeface="+mn-ea"/>
          <a:cs typeface="+mn-cs"/>
        </a:defRPr>
      </a:lvl7pPr>
      <a:lvl8pPr marL="13887450" indent="-925830" algn="l" defTabSz="3703320" rtl="0" eaLnBrk="1" latinLnBrk="0" hangingPunct="1">
        <a:spcBef>
          <a:spcPct val="20000"/>
        </a:spcBef>
        <a:buFont typeface="Arial" panose="020B0604020202020204" pitchFamily="34" charset="0"/>
        <a:buChar char="•"/>
        <a:defRPr sz="8100" kern="1200">
          <a:solidFill>
            <a:schemeClr val="tx1"/>
          </a:solidFill>
          <a:latin typeface="+mn-lt"/>
          <a:ea typeface="+mn-ea"/>
          <a:cs typeface="+mn-cs"/>
        </a:defRPr>
      </a:lvl8pPr>
      <a:lvl9pPr marL="15739110" indent="-925830" algn="l" defTabSz="3703320" rtl="0" eaLnBrk="1" latinLnBrk="0" hangingPunct="1">
        <a:spcBef>
          <a:spcPct val="20000"/>
        </a:spcBef>
        <a:buFont typeface="Arial" panose="020B0604020202020204" pitchFamily="34" charset="0"/>
        <a:buChar char="•"/>
        <a:defRPr sz="8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3703320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1pPr>
      <a:lvl2pPr marL="1851660" algn="l" defTabSz="3703320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2pPr>
      <a:lvl3pPr marL="3703320" algn="l" defTabSz="3703320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3pPr>
      <a:lvl4pPr marL="5554980" algn="l" defTabSz="3703320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4pPr>
      <a:lvl5pPr marL="7406640" algn="l" defTabSz="3703320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5pPr>
      <a:lvl6pPr marL="9258300" algn="l" defTabSz="3703320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6pPr>
      <a:lvl7pPr marL="11109960" algn="l" defTabSz="3703320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7pPr>
      <a:lvl8pPr marL="12961620" algn="l" defTabSz="3703320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8pPr>
      <a:lvl9pPr marL="14813280" algn="l" defTabSz="3703320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jpeg"/><Relationship Id="rId3" Type="http://schemas.openxmlformats.org/officeDocument/2006/relationships/image" Target="../media/image2.jpe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9.jpeg"/><Relationship Id="rId5" Type="http://schemas.microsoft.com/office/2007/relationships/hdphoto" Target="../media/hdphoto1.wdp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16"/>
          <p:cNvSpPr>
            <a:spLocks noChangeArrowheads="1"/>
          </p:cNvSpPr>
          <p:nvPr/>
        </p:nvSpPr>
        <p:spPr bwMode="auto">
          <a:xfrm>
            <a:off x="2188874" y="7500291"/>
            <a:ext cx="2985913" cy="468702"/>
          </a:xfrm>
          <a:prstGeom prst="roundRect">
            <a:avLst>
              <a:gd name="adj" fmla="val 16667"/>
            </a:avLst>
          </a:prstGeom>
          <a:solidFill>
            <a:schemeClr val="tx2">
              <a:lumMod val="40000"/>
              <a:lumOff val="60000"/>
            </a:schemeClr>
          </a:solidFill>
          <a:ln w="28575" algn="ctr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defTabSz="3703638"/>
            <a:r>
              <a:rPr lang="es-E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INTRODUCCIÓN</a:t>
            </a:r>
          </a:p>
        </p:txBody>
      </p:sp>
      <p:sp>
        <p:nvSpPr>
          <p:cNvPr id="7" name="Rectangle 29"/>
          <p:cNvSpPr>
            <a:spLocks noChangeArrowheads="1"/>
          </p:cNvSpPr>
          <p:nvPr/>
        </p:nvSpPr>
        <p:spPr bwMode="auto">
          <a:xfrm>
            <a:off x="0" y="-575814"/>
            <a:ext cx="288036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0000" tIns="45000" rIns="90000" bIns="45000" anchor="ctr">
            <a:spAutoFit/>
          </a:bodyPr>
          <a:lstStyle/>
          <a:p>
            <a:endParaRPr lang="es-ES_tradnl"/>
          </a:p>
        </p:txBody>
      </p:sp>
      <p:sp>
        <p:nvSpPr>
          <p:cNvPr id="11" name="AutoShape 16"/>
          <p:cNvSpPr>
            <a:spLocks noChangeArrowheads="1"/>
          </p:cNvSpPr>
          <p:nvPr/>
        </p:nvSpPr>
        <p:spPr bwMode="auto">
          <a:xfrm>
            <a:off x="2188874" y="13253888"/>
            <a:ext cx="2962149" cy="488446"/>
          </a:xfrm>
          <a:prstGeom prst="roundRect">
            <a:avLst>
              <a:gd name="adj" fmla="val 16667"/>
            </a:avLst>
          </a:prstGeom>
          <a:solidFill>
            <a:schemeClr val="tx2">
              <a:lumMod val="40000"/>
              <a:lumOff val="60000"/>
            </a:schemeClr>
          </a:solidFill>
          <a:ln w="28575" algn="ctr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defTabSz="3703638"/>
            <a:r>
              <a:rPr lang="es-E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OBJETIVOS</a:t>
            </a:r>
          </a:p>
        </p:txBody>
      </p:sp>
      <p:sp>
        <p:nvSpPr>
          <p:cNvPr id="12" name="AutoShape 16"/>
          <p:cNvSpPr>
            <a:spLocks noChangeArrowheads="1"/>
          </p:cNvSpPr>
          <p:nvPr/>
        </p:nvSpPr>
        <p:spPr bwMode="auto">
          <a:xfrm>
            <a:off x="2188874" y="17133149"/>
            <a:ext cx="3042951" cy="483048"/>
          </a:xfrm>
          <a:prstGeom prst="roundRect">
            <a:avLst>
              <a:gd name="adj" fmla="val 16667"/>
            </a:avLst>
          </a:prstGeom>
          <a:solidFill>
            <a:schemeClr val="tx2">
              <a:lumMod val="40000"/>
              <a:lumOff val="60000"/>
            </a:schemeClr>
          </a:solidFill>
          <a:ln w="28575" algn="ctr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defTabSz="3703638"/>
            <a:r>
              <a:rPr lang="es-E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METODOLOGÍA</a:t>
            </a:r>
          </a:p>
        </p:txBody>
      </p:sp>
      <p:sp>
        <p:nvSpPr>
          <p:cNvPr id="16" name="AutoShape 16"/>
          <p:cNvSpPr>
            <a:spLocks noChangeArrowheads="1"/>
          </p:cNvSpPr>
          <p:nvPr/>
        </p:nvSpPr>
        <p:spPr bwMode="auto">
          <a:xfrm>
            <a:off x="15868749" y="7500291"/>
            <a:ext cx="3072790" cy="504484"/>
          </a:xfrm>
          <a:prstGeom prst="roundRect">
            <a:avLst>
              <a:gd name="adj" fmla="val 16667"/>
            </a:avLst>
          </a:prstGeom>
          <a:solidFill>
            <a:schemeClr val="tx2">
              <a:lumMod val="40000"/>
              <a:lumOff val="60000"/>
            </a:schemeClr>
          </a:solidFill>
          <a:ln w="28575" algn="ctr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defTabSz="3703638"/>
            <a:r>
              <a:rPr lang="es-E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REFERENCIAS</a:t>
            </a:r>
          </a:p>
        </p:txBody>
      </p:sp>
      <p:sp>
        <p:nvSpPr>
          <p:cNvPr id="19" name="AutoShape 16"/>
          <p:cNvSpPr>
            <a:spLocks noChangeArrowheads="1"/>
          </p:cNvSpPr>
          <p:nvPr/>
        </p:nvSpPr>
        <p:spPr bwMode="auto">
          <a:xfrm>
            <a:off x="15868749" y="13259638"/>
            <a:ext cx="2964886" cy="444555"/>
          </a:xfrm>
          <a:prstGeom prst="roundRect">
            <a:avLst>
              <a:gd name="adj" fmla="val 16667"/>
            </a:avLst>
          </a:prstGeom>
          <a:solidFill>
            <a:schemeClr val="tx2">
              <a:lumMod val="40000"/>
              <a:lumOff val="60000"/>
            </a:schemeClr>
          </a:solidFill>
          <a:ln w="28575" algn="ctr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defTabSz="3703638"/>
            <a:r>
              <a:rPr lang="es-E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RESULTADOS</a:t>
            </a:r>
          </a:p>
        </p:txBody>
      </p:sp>
      <p:sp>
        <p:nvSpPr>
          <p:cNvPr id="24" name="AutoShape 16"/>
          <p:cNvSpPr>
            <a:spLocks noChangeArrowheads="1"/>
          </p:cNvSpPr>
          <p:nvPr/>
        </p:nvSpPr>
        <p:spPr bwMode="auto">
          <a:xfrm>
            <a:off x="2188874" y="27561430"/>
            <a:ext cx="2920362" cy="451624"/>
          </a:xfrm>
          <a:prstGeom prst="roundRect">
            <a:avLst>
              <a:gd name="adj" fmla="val 16667"/>
            </a:avLst>
          </a:prstGeom>
          <a:solidFill>
            <a:schemeClr val="tx2">
              <a:lumMod val="40000"/>
              <a:lumOff val="60000"/>
            </a:schemeClr>
          </a:solidFill>
          <a:ln w="28575" algn="ctr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defTabSz="3703638"/>
            <a:r>
              <a:rPr lang="es-E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CONCLUSIONES</a:t>
            </a:r>
          </a:p>
        </p:txBody>
      </p:sp>
      <p:sp>
        <p:nvSpPr>
          <p:cNvPr id="25" name="Rectángulo redondeado 16"/>
          <p:cNvSpPr/>
          <p:nvPr/>
        </p:nvSpPr>
        <p:spPr bwMode="auto">
          <a:xfrm>
            <a:off x="2880520" y="4424890"/>
            <a:ext cx="23358688" cy="2118615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5000" rIns="90000" bIns="45000" numCol="1" rtlCol="0" anchor="t" anchorCtr="1" compatLnSpc="1">
            <a:prstTxWarp prst="textNoShape">
              <a:avLst/>
            </a:prstTxWarp>
          </a:bodyPr>
          <a:lstStyle/>
          <a:p>
            <a:pPr marL="341767" indent="-341767" algn="ctr" defTabSz="3691403" hangingPunct="1">
              <a:lnSpc>
                <a:spcPct val="100000"/>
              </a:lnSpc>
              <a:buClrTx/>
              <a:buSzTx/>
            </a:pPr>
            <a:r>
              <a:rPr lang="es-ES" sz="2200" b="1" dirty="0">
                <a:ln w="28575" cmpd="sng"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NOMBRE DEL PROYECTO</a:t>
            </a:r>
          </a:p>
          <a:p>
            <a:pPr marL="341767" indent="-341767" algn="ctr" defTabSz="3691403" hangingPunct="1">
              <a:lnSpc>
                <a:spcPct val="100000"/>
              </a:lnSpc>
              <a:buClrTx/>
              <a:buSzTx/>
            </a:pPr>
            <a:r>
              <a:rPr lang="es-ES" sz="2200" baseline="30000" dirty="0">
                <a:ln w="28575" cmpd="sng"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s-ES" sz="2200" dirty="0">
                <a:ln w="28575" cmpd="sng"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Autor1, </a:t>
            </a:r>
            <a:r>
              <a:rPr lang="es-ES" sz="2200" baseline="30000" dirty="0">
                <a:ln w="28575" cmpd="sng"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s-ES" sz="2200" dirty="0">
                <a:ln w="28575" cmpd="sng"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Autor2, </a:t>
            </a:r>
            <a:r>
              <a:rPr lang="es-ES" sz="2200" baseline="30000" dirty="0">
                <a:ln w="28575" cmpd="sng"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s-ES" sz="2200" dirty="0">
                <a:ln w="28575" cmpd="sng"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Autor3</a:t>
            </a:r>
          </a:p>
          <a:p>
            <a:pPr marL="341767" indent="-341767" algn="ctr" defTabSz="3691403" hangingPunct="1">
              <a:lnSpc>
                <a:spcPct val="100000"/>
              </a:lnSpc>
              <a:buClrTx/>
              <a:buSzTx/>
            </a:pPr>
            <a:r>
              <a:rPr lang="es-ES" sz="2200" baseline="30000" dirty="0">
                <a:ln w="28575" cmpd="sng"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1,2</a:t>
            </a:r>
            <a:r>
              <a:rPr lang="es-ES" sz="2200" dirty="0">
                <a:ln w="28575" cmpd="sng"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Universidad xxx - Ciudad País, </a:t>
            </a:r>
            <a:r>
              <a:rPr lang="es-ES" sz="2200" baseline="30000" dirty="0">
                <a:ln w="28575" cmpd="sng"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s-ES" sz="2200" dirty="0">
                <a:ln w="28575" cmpd="sng"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Universidad xxx – Ciudad País</a:t>
            </a:r>
          </a:p>
          <a:p>
            <a:pPr marL="341767" indent="-341767" algn="ctr" defTabSz="3691403" hangingPunct="1">
              <a:lnSpc>
                <a:spcPct val="100000"/>
              </a:lnSpc>
              <a:buClrTx/>
              <a:buSzTx/>
            </a:pPr>
            <a:r>
              <a:rPr lang="es-ES" sz="2200" baseline="30000" dirty="0">
                <a:ln w="28575" cmpd="sng"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1,2</a:t>
            </a:r>
            <a:r>
              <a:rPr kumimoji="0" lang="es-ES" sz="2200" b="0" i="0" u="none" strike="noStrike" cap="none" normalizeH="0" baseline="0" dirty="0">
                <a:ln w="28575" cmpd="sng"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Facultad xxx, </a:t>
            </a:r>
            <a:r>
              <a:rPr lang="es-ES" sz="2200" baseline="30000" dirty="0">
                <a:ln w="28575" cmpd="sng"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kumimoji="0" lang="es-ES" sz="2200" b="0" i="0" u="none" strike="noStrike" cap="none" normalizeH="0" baseline="0" dirty="0">
                <a:ln w="28575" cmpd="sng"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Facultad xxx</a:t>
            </a:r>
          </a:p>
          <a:p>
            <a:pPr marL="341767" indent="-341767" algn="ctr" defTabSz="3691403" hangingPunct="1">
              <a:lnSpc>
                <a:spcPct val="100000"/>
              </a:lnSpc>
              <a:buClrTx/>
              <a:buSzTx/>
            </a:pPr>
            <a:r>
              <a:rPr lang="es-ES" sz="2200" baseline="30000" dirty="0">
                <a:ln w="28575" cmpd="sng"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1,2</a:t>
            </a:r>
            <a:r>
              <a:rPr lang="es-ES" sz="2200" dirty="0">
                <a:ln w="28575" cmpd="sng"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Grupo xxx, </a:t>
            </a:r>
            <a:r>
              <a:rPr lang="es-ES" sz="2200" baseline="30000" dirty="0">
                <a:ln w="28575" cmpd="sng"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s-ES" sz="2200" dirty="0">
                <a:ln w="28575" cmpd="sng"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Grupo xxx</a:t>
            </a:r>
            <a:endParaRPr kumimoji="0" lang="es-CO" sz="2200" b="0" i="0" u="none" strike="noStrike" cap="none" normalizeH="0" baseline="0" dirty="0">
              <a:ln>
                <a:noFill/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ángulo redondeado 44"/>
          <p:cNvSpPr/>
          <p:nvPr/>
        </p:nvSpPr>
        <p:spPr bwMode="auto">
          <a:xfrm>
            <a:off x="13483300" y="3847550"/>
            <a:ext cx="2153128" cy="658713"/>
          </a:xfrm>
          <a:prstGeom prst="roundRect">
            <a:avLst/>
          </a:prstGeom>
          <a:solidFill>
            <a:schemeClr val="bg1"/>
          </a:solidFill>
          <a:ln w="222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5000" rIns="90000" bIns="45000" numCol="1" rtlCol="0" anchor="t" anchorCtr="1" compatLnSpc="1">
            <a:prstTxWarp prst="textNoShape">
              <a:avLst/>
            </a:prstTxWarp>
          </a:bodyPr>
          <a:lstStyle/>
          <a:p>
            <a:pPr marL="341767" indent="-341767" algn="ctr" defTabSz="3691403" hangingPunct="1">
              <a:lnSpc>
                <a:spcPct val="100000"/>
              </a:lnSpc>
              <a:buClrTx/>
              <a:buSzTx/>
            </a:pPr>
            <a:r>
              <a:rPr lang="es-ES" sz="3600" b="1" dirty="0">
                <a:ln w="28575" cmpd="sng"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TITULO</a:t>
            </a:r>
            <a:endParaRPr lang="es-ES" sz="3200" b="1" dirty="0">
              <a:ln w="28575" cmpd="sng">
                <a:noFill/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ectángulo redondeado 27"/>
          <p:cNvSpPr/>
          <p:nvPr/>
        </p:nvSpPr>
        <p:spPr bwMode="auto">
          <a:xfrm>
            <a:off x="380715" y="7974661"/>
            <a:ext cx="13661045" cy="4769320"/>
          </a:xfrm>
          <a:prstGeom prst="roundRect">
            <a:avLst/>
          </a:prstGeom>
          <a:solidFill>
            <a:schemeClr val="bg1"/>
          </a:solidFill>
          <a:ln w="38100" cap="flat" cmpd="sng" algn="ctr">
            <a:solidFill>
              <a:srgbClr val="008BA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5000" rIns="90000" bIns="45000" numCol="1" rtlCol="0" anchor="t" anchorCtr="1" compatLnSpc="1">
            <a:prstTxWarp prst="textNoShape">
              <a:avLst/>
            </a:prstTxWarp>
          </a:bodyPr>
          <a:lstStyle/>
          <a:p>
            <a:pPr marL="341767" indent="-341767" defTabSz="3691403" hangingPunct="1">
              <a:lnSpc>
                <a:spcPct val="100000"/>
              </a:lnSpc>
              <a:buClrTx/>
              <a:buSzTx/>
            </a:pPr>
            <a:endParaRPr kumimoji="0" lang="es-CO" sz="2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Rectángulo redondeado 28"/>
          <p:cNvSpPr/>
          <p:nvPr/>
        </p:nvSpPr>
        <p:spPr bwMode="auto">
          <a:xfrm>
            <a:off x="504256" y="13797054"/>
            <a:ext cx="13537504" cy="2961100"/>
          </a:xfrm>
          <a:prstGeom prst="roundRect">
            <a:avLst/>
          </a:prstGeom>
          <a:solidFill>
            <a:schemeClr val="bg1"/>
          </a:solidFill>
          <a:ln w="38100" cap="flat" cmpd="sng" algn="ctr">
            <a:solidFill>
              <a:srgbClr val="008BA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5000" rIns="90000" bIns="45000" numCol="1" rtlCol="0" anchor="t" anchorCtr="1" compatLnSpc="1">
            <a:prstTxWarp prst="textNoShape">
              <a:avLst/>
            </a:prstTxWarp>
          </a:bodyPr>
          <a:lstStyle/>
          <a:p>
            <a:pPr marL="341767" indent="-341767" defTabSz="3691403" hangingPunct="1">
              <a:lnSpc>
                <a:spcPct val="100000"/>
              </a:lnSpc>
              <a:buClrTx/>
              <a:buSzTx/>
            </a:pPr>
            <a:endParaRPr kumimoji="0" lang="es-CO" sz="2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Rectángulo redondeado 31"/>
          <p:cNvSpPr/>
          <p:nvPr/>
        </p:nvSpPr>
        <p:spPr bwMode="auto">
          <a:xfrm>
            <a:off x="380715" y="17611752"/>
            <a:ext cx="13661045" cy="9458543"/>
          </a:xfrm>
          <a:prstGeom prst="roundRect">
            <a:avLst/>
          </a:prstGeom>
          <a:solidFill>
            <a:schemeClr val="bg1"/>
          </a:solidFill>
          <a:ln w="38100" cap="flat" cmpd="sng" algn="ctr">
            <a:solidFill>
              <a:srgbClr val="008BA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5000" rIns="90000" bIns="45000" numCol="1" rtlCol="0" anchor="t" anchorCtr="1" compatLnSpc="1">
            <a:prstTxWarp prst="textNoShape">
              <a:avLst/>
            </a:prstTxWarp>
          </a:bodyPr>
          <a:lstStyle/>
          <a:p>
            <a:pPr marL="341767" indent="-341767" defTabSz="3691403" hangingPunct="1">
              <a:lnSpc>
                <a:spcPct val="100000"/>
              </a:lnSpc>
              <a:buClrTx/>
              <a:buSzTx/>
            </a:pPr>
            <a:endParaRPr kumimoji="0" lang="es-CO" sz="2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Rectángulo redondeado 32"/>
          <p:cNvSpPr/>
          <p:nvPr/>
        </p:nvSpPr>
        <p:spPr bwMode="auto">
          <a:xfrm>
            <a:off x="14665945" y="13704193"/>
            <a:ext cx="13661045" cy="8473621"/>
          </a:xfrm>
          <a:prstGeom prst="roundRect">
            <a:avLst/>
          </a:prstGeom>
          <a:solidFill>
            <a:schemeClr val="bg1"/>
          </a:solidFill>
          <a:ln w="38100" cap="flat" cmpd="sng" algn="ctr">
            <a:solidFill>
              <a:srgbClr val="008BA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5000" rIns="90000" bIns="45000" numCol="1" rtlCol="0" anchor="t" anchorCtr="1" compatLnSpc="1">
            <a:prstTxWarp prst="textNoShape">
              <a:avLst/>
            </a:prstTxWarp>
          </a:bodyPr>
          <a:lstStyle/>
          <a:p>
            <a:pPr marL="341767" indent="-341767" defTabSz="3691403" hangingPunct="1">
              <a:lnSpc>
                <a:spcPct val="100000"/>
              </a:lnSpc>
              <a:buClrTx/>
              <a:buSzTx/>
            </a:pPr>
            <a:endParaRPr kumimoji="0" lang="es-CO" sz="2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Rectángulo redondeado 33"/>
          <p:cNvSpPr/>
          <p:nvPr/>
        </p:nvSpPr>
        <p:spPr bwMode="auto">
          <a:xfrm>
            <a:off x="654150" y="28037695"/>
            <a:ext cx="13387610" cy="3316453"/>
          </a:xfrm>
          <a:prstGeom prst="roundRect">
            <a:avLst/>
          </a:prstGeom>
          <a:solidFill>
            <a:schemeClr val="bg1"/>
          </a:solidFill>
          <a:ln w="38100" cap="flat" cmpd="sng" algn="ctr">
            <a:solidFill>
              <a:srgbClr val="008BA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5000" rIns="90000" bIns="45000" numCol="1" rtlCol="0" anchor="t" anchorCtr="1" compatLnSpc="1">
            <a:prstTxWarp prst="textNoShape">
              <a:avLst/>
            </a:prstTxWarp>
          </a:bodyPr>
          <a:lstStyle/>
          <a:p>
            <a:pPr marL="341767" indent="-341767" defTabSz="3691403" hangingPunct="1">
              <a:lnSpc>
                <a:spcPct val="100000"/>
              </a:lnSpc>
              <a:buClrTx/>
              <a:buSzTx/>
            </a:pPr>
            <a:endParaRPr kumimoji="0" lang="es-CO" sz="2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Rectángulo redondeado 34"/>
          <p:cNvSpPr/>
          <p:nvPr/>
        </p:nvSpPr>
        <p:spPr bwMode="auto">
          <a:xfrm>
            <a:off x="14665945" y="8011647"/>
            <a:ext cx="13639948" cy="4521605"/>
          </a:xfrm>
          <a:prstGeom prst="roundRect">
            <a:avLst/>
          </a:prstGeom>
          <a:solidFill>
            <a:schemeClr val="bg1"/>
          </a:solidFill>
          <a:ln w="38100" cap="flat" cmpd="sng" algn="ctr">
            <a:solidFill>
              <a:srgbClr val="008BA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5000" rIns="90000" bIns="45000" numCol="1" rtlCol="0" anchor="t" anchorCtr="1" compatLnSpc="1">
            <a:prstTxWarp prst="textNoShape">
              <a:avLst/>
            </a:prstTxWarp>
          </a:bodyPr>
          <a:lstStyle/>
          <a:p>
            <a:pPr marL="341767" indent="-341767" defTabSz="3691403" hangingPunct="1">
              <a:lnSpc>
                <a:spcPct val="100000"/>
              </a:lnSpc>
              <a:buClrTx/>
              <a:buSzTx/>
            </a:pPr>
            <a:endParaRPr kumimoji="0" lang="es-CO" sz="16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="" xmlns:a16="http://schemas.microsoft.com/office/drawing/2014/main" id="{159D1EF5-E2EC-724F-BF24-E0111524C280}"/>
              </a:ext>
            </a:extLst>
          </p:cNvPr>
          <p:cNvSpPr/>
          <p:nvPr/>
        </p:nvSpPr>
        <p:spPr>
          <a:xfrm>
            <a:off x="504256" y="360290"/>
            <a:ext cx="7488832" cy="28083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solidFill>
                <a:schemeClr val="bg1"/>
              </a:solidFill>
            </a:endParaRPr>
          </a:p>
        </p:txBody>
      </p:sp>
      <p:pic>
        <p:nvPicPr>
          <p:cNvPr id="21" name="Imagen 20">
            <a:extLst>
              <a:ext uri="{FF2B5EF4-FFF2-40B4-BE49-F238E27FC236}">
                <a16:creationId xmlns="" xmlns:a16="http://schemas.microsoft.com/office/drawing/2014/main" id="{97A62D12-6F23-B447-B6F5-AD9DF941469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8874" y="263329"/>
            <a:ext cx="5295360" cy="2388104"/>
          </a:xfrm>
          <a:prstGeom prst="rect">
            <a:avLst/>
          </a:prstGeom>
        </p:spPr>
      </p:pic>
      <p:sp>
        <p:nvSpPr>
          <p:cNvPr id="30" name="Rectángulo 29">
            <a:extLst>
              <a:ext uri="{FF2B5EF4-FFF2-40B4-BE49-F238E27FC236}">
                <a16:creationId xmlns="" xmlns:a16="http://schemas.microsoft.com/office/drawing/2014/main" id="{02E1756D-1FEE-9449-BDA3-A1F0A2D1E263}"/>
              </a:ext>
            </a:extLst>
          </p:cNvPr>
          <p:cNvSpPr/>
          <p:nvPr/>
        </p:nvSpPr>
        <p:spPr>
          <a:xfrm>
            <a:off x="994526" y="64822"/>
            <a:ext cx="26388513" cy="36429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" name="Rectángulo 1"/>
          <p:cNvSpPr/>
          <p:nvPr/>
        </p:nvSpPr>
        <p:spPr>
          <a:xfrm>
            <a:off x="428662" y="163204"/>
            <a:ext cx="27946275" cy="3799543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5590" y="210995"/>
            <a:ext cx="7846384" cy="3690252"/>
          </a:xfrm>
          <a:prstGeom prst="rect">
            <a:avLst/>
          </a:prstGeom>
        </p:spPr>
      </p:pic>
      <p:grpSp>
        <p:nvGrpSpPr>
          <p:cNvPr id="9" name="Grupo 8"/>
          <p:cNvGrpSpPr/>
          <p:nvPr/>
        </p:nvGrpSpPr>
        <p:grpSpPr>
          <a:xfrm>
            <a:off x="0" y="31958098"/>
            <a:ext cx="28803600" cy="4046402"/>
            <a:chOff x="0" y="31958098"/>
            <a:chExt cx="28803600" cy="4046402"/>
          </a:xfrm>
        </p:grpSpPr>
        <p:sp>
          <p:nvSpPr>
            <p:cNvPr id="18" name="Rectángulo 17"/>
            <p:cNvSpPr/>
            <p:nvPr/>
          </p:nvSpPr>
          <p:spPr>
            <a:xfrm>
              <a:off x="0" y="32907906"/>
              <a:ext cx="28803600" cy="309659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37" name="Imagen 36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76963" y="32416603"/>
              <a:ext cx="2019352" cy="2866177"/>
            </a:xfrm>
            <a:prstGeom prst="rect">
              <a:avLst/>
            </a:prstGeom>
          </p:spPr>
        </p:pic>
        <p:pic>
          <p:nvPicPr>
            <p:cNvPr id="38" name="Imagen 37"/>
            <p:cNvPicPr preferRelativeResize="0">
              <a:picLocks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362" b="14631"/>
            <a:stretch/>
          </p:blipFill>
          <p:spPr>
            <a:xfrm>
              <a:off x="12917538" y="33123930"/>
              <a:ext cx="4320000" cy="1440000"/>
            </a:xfrm>
            <a:prstGeom prst="rect">
              <a:avLst/>
            </a:prstGeom>
          </p:spPr>
        </p:pic>
        <p:pic>
          <p:nvPicPr>
            <p:cNvPr id="39" name="Imagen 38"/>
            <p:cNvPicPr preferRelativeResize="0">
              <a:picLocks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57378" y="32303956"/>
              <a:ext cx="2880000" cy="2880000"/>
            </a:xfrm>
            <a:prstGeom prst="rect">
              <a:avLst/>
            </a:prstGeom>
          </p:spPr>
        </p:pic>
        <p:pic>
          <p:nvPicPr>
            <p:cNvPr id="40" name="Imagen 39"/>
            <p:cNvPicPr preferRelativeResize="0">
              <a:picLocks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929567" y="32427375"/>
              <a:ext cx="2880000" cy="2880000"/>
            </a:xfrm>
            <a:prstGeom prst="rect">
              <a:avLst/>
            </a:prstGeom>
          </p:spPr>
        </p:pic>
        <p:pic>
          <p:nvPicPr>
            <p:cNvPr id="41" name="Imagen 40"/>
            <p:cNvPicPr preferRelativeResize="0">
              <a:picLocks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101" b="10755"/>
            <a:stretch/>
          </p:blipFill>
          <p:spPr>
            <a:xfrm>
              <a:off x="6511181" y="33184287"/>
              <a:ext cx="4320000" cy="1440000"/>
            </a:xfrm>
            <a:prstGeom prst="rect">
              <a:avLst/>
            </a:prstGeom>
          </p:spPr>
        </p:pic>
        <p:pic>
          <p:nvPicPr>
            <p:cNvPr id="42" name="Imagen 41"/>
            <p:cNvPicPr>
              <a:picLocks noChangeAspect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10" t="4408" r="2541" b="8341"/>
            <a:stretch/>
          </p:blipFill>
          <p:spPr>
            <a:xfrm>
              <a:off x="20809567" y="32228812"/>
              <a:ext cx="7714134" cy="3306057"/>
            </a:xfrm>
            <a:prstGeom prst="rect">
              <a:avLst/>
            </a:prstGeom>
          </p:spPr>
        </p:pic>
        <p:pic>
          <p:nvPicPr>
            <p:cNvPr id="43" name="Imagen 42"/>
            <p:cNvPicPr preferRelativeResize="0">
              <a:picLocks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367" b="11624"/>
            <a:stretch/>
          </p:blipFill>
          <p:spPr>
            <a:xfrm>
              <a:off x="7449247" y="31958098"/>
              <a:ext cx="4320000" cy="1440000"/>
            </a:xfrm>
            <a:prstGeom prst="rect">
              <a:avLst/>
            </a:prstGeom>
          </p:spPr>
        </p:pic>
        <p:pic>
          <p:nvPicPr>
            <p:cNvPr id="44" name="Imagen 43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000" y="32303956"/>
              <a:ext cx="4248472" cy="3200662"/>
            </a:xfrm>
            <a:prstGeom prst="rect">
              <a:avLst/>
            </a:prstGeom>
          </p:spPr>
        </p:pic>
        <p:pic>
          <p:nvPicPr>
            <p:cNvPr id="54" name="Imagen 53"/>
            <p:cNvPicPr preferRelativeResize="0">
              <a:picLocks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30506" y="34523024"/>
              <a:ext cx="4320000" cy="1440000"/>
            </a:xfrm>
            <a:prstGeom prst="rect">
              <a:avLst/>
            </a:prstGeom>
          </p:spPr>
        </p:pic>
        <p:pic>
          <p:nvPicPr>
            <p:cNvPr id="55" name="Imagen 54"/>
            <p:cNvPicPr preferRelativeResize="0">
              <a:picLocks/>
            </p:cNvPicPr>
            <p:nvPr/>
          </p:nvPicPr>
          <p:blipFill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2035" b="33511"/>
            <a:stretch/>
          </p:blipFill>
          <p:spPr>
            <a:xfrm>
              <a:off x="14129407" y="32017044"/>
              <a:ext cx="4320000" cy="1440000"/>
            </a:xfrm>
            <a:prstGeom prst="rect">
              <a:avLst/>
            </a:prstGeom>
          </p:spPr>
        </p:pic>
        <p:pic>
          <p:nvPicPr>
            <p:cNvPr id="4" name="Imagen 3"/>
            <p:cNvPicPr preferRelativeResize="0">
              <a:picLocks/>
            </p:cNvPicPr>
            <p:nvPr/>
          </p:nvPicPr>
          <p:blipFill rotWithShape="1"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420" t="12044" r="10640" b="10870"/>
            <a:stretch/>
          </p:blipFill>
          <p:spPr>
            <a:xfrm>
              <a:off x="5957479" y="34562780"/>
              <a:ext cx="4320000" cy="144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4757882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312</TotalTime>
  <Words>37</Words>
  <Application>Microsoft Office PowerPoint</Application>
  <PresentationFormat>Personalizado</PresentationFormat>
  <Paragraphs>13</Paragraphs>
  <Slides>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Arial</vt:lpstr>
      <vt:lpstr>Calibri</vt:lpstr>
      <vt:lpstr>Times New Roman</vt:lpstr>
      <vt:lpstr>Tema de Office</vt:lpstr>
      <vt:lpstr>Presentación de PowerPoint</vt:lpstr>
    </vt:vector>
  </TitlesOfParts>
  <Company>Luffi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Luffi</dc:creator>
  <cp:lastModifiedBy>Karen Bayona</cp:lastModifiedBy>
  <cp:revision>26</cp:revision>
  <dcterms:created xsi:type="dcterms:W3CDTF">2018-08-09T19:43:43Z</dcterms:created>
  <dcterms:modified xsi:type="dcterms:W3CDTF">2020-09-29T20:37:15Z</dcterms:modified>
</cp:coreProperties>
</file>