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28803600" cy="36004500"/>
  <p:notesSz cx="6858000" cy="9144000"/>
  <p:defaultTextStyle>
    <a:defPPr>
      <a:defRPr lang="es-CO"/>
    </a:defPPr>
    <a:lvl1pPr marL="0" algn="l" defTabSz="370332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1pPr>
    <a:lvl2pPr marL="1851660" algn="l" defTabSz="370332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2pPr>
    <a:lvl3pPr marL="3703320" algn="l" defTabSz="370332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3pPr>
    <a:lvl4pPr marL="5554980" algn="l" defTabSz="370332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4pPr>
    <a:lvl5pPr marL="7406640" algn="l" defTabSz="370332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5pPr>
    <a:lvl6pPr marL="9258300" algn="l" defTabSz="370332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6pPr>
    <a:lvl7pPr marL="11109960" algn="l" defTabSz="370332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7pPr>
    <a:lvl8pPr marL="12961620" algn="l" defTabSz="370332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8pPr>
    <a:lvl9pPr marL="14813280" algn="l" defTabSz="370332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40">
          <p15:clr>
            <a:srgbClr val="A4A3A4"/>
          </p15:clr>
        </p15:guide>
        <p15:guide id="2" pos="90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11"/>
    <p:restoredTop sz="94674"/>
  </p:normalViewPr>
  <p:slideViewPr>
    <p:cSldViewPr>
      <p:cViewPr varScale="1">
        <p:scale>
          <a:sx n="21" d="100"/>
          <a:sy n="21" d="100"/>
        </p:scale>
        <p:origin x="3168" y="108"/>
      </p:cViewPr>
      <p:guideLst>
        <p:guide orient="horz" pos="11340"/>
        <p:guide pos="90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EA36B-5FBB-8E4E-A29E-F0B365BE56B9}" type="datetimeFigureOut">
              <a:rPr lang="es-ES" smtClean="0"/>
              <a:t>25/05/2021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8B118-ED34-E349-A080-8602B716D4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89698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597AF-A54D-9D4B-9D96-38751AF8A95F}" type="datetimeFigureOut">
              <a:rPr lang="es-CO" smtClean="0"/>
              <a:t>25/05/2021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193925" y="1143000"/>
            <a:ext cx="2470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FD730D-E121-AB42-A9E8-EAA564030B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9242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FD730D-E121-AB42-A9E8-EAA564030B03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102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2591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5785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727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3230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8142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35570" y="44105513"/>
            <a:ext cx="40590072" cy="124748925"/>
          </a:xfrm>
          <a:prstGeom prst="rect">
            <a:avLst/>
          </a:prstGeom>
        </p:spPr>
        <p:txBody>
          <a:bodyPr/>
          <a:lstStyle>
            <a:lvl1pPr>
              <a:defRPr sz="11300"/>
            </a:lvl1pPr>
            <a:lvl2pPr>
              <a:defRPr sz="9700"/>
            </a:lvl2pPr>
            <a:lvl3pPr>
              <a:defRPr sz="81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605700" y="44105513"/>
            <a:ext cx="40590075" cy="124748925"/>
          </a:xfrm>
          <a:prstGeom prst="rect">
            <a:avLst/>
          </a:prstGeom>
        </p:spPr>
        <p:txBody>
          <a:bodyPr/>
          <a:lstStyle>
            <a:lvl1pPr>
              <a:defRPr sz="11300"/>
            </a:lvl1pPr>
            <a:lvl2pPr>
              <a:defRPr sz="9700"/>
            </a:lvl2pPr>
            <a:lvl3pPr>
              <a:defRPr sz="81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3105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9113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004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1440180" y="33370840"/>
            <a:ext cx="6720840" cy="1916906"/>
          </a:xfrm>
          <a:prstGeom prst="rect">
            <a:avLst/>
          </a:prstGeom>
        </p:spPr>
        <p:txBody>
          <a:bodyPr/>
          <a:lstStyle/>
          <a:p>
            <a:fld id="{037FEFCD-4426-4AC5-AD5B-E458A3FC43B0}" type="datetimeFigureOut">
              <a:rPr lang="es-CO" smtClean="0"/>
              <a:t>25/05/2021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841230" y="33370840"/>
            <a:ext cx="9121140" cy="1916906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20642580" y="33370840"/>
            <a:ext cx="6720840" cy="1916906"/>
          </a:xfrm>
          <a:prstGeom prst="rect">
            <a:avLst/>
          </a:prstGeom>
        </p:spPr>
        <p:txBody>
          <a:bodyPr/>
          <a:lstStyle/>
          <a:p>
            <a:fld id="{DA3FA2DD-416D-41C0-B984-8A23DB0C264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93740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629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4978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3377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703320" rtl="0" eaLnBrk="1" latinLnBrk="0" hangingPunct="1">
        <a:spcBef>
          <a:spcPct val="0"/>
        </a:spcBef>
        <a:buNone/>
        <a:defRPr sz="17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88745" indent="-1388745" algn="l" defTabSz="37033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0" kern="1200">
          <a:solidFill>
            <a:schemeClr val="tx1"/>
          </a:solidFill>
          <a:latin typeface="+mn-lt"/>
          <a:ea typeface="+mn-ea"/>
          <a:cs typeface="+mn-cs"/>
        </a:defRPr>
      </a:lvl1pPr>
      <a:lvl2pPr marL="3008948" indent="-1157288" algn="l" defTabSz="3703320" rtl="0" eaLnBrk="1" latinLnBrk="0" hangingPunct="1">
        <a:spcBef>
          <a:spcPct val="20000"/>
        </a:spcBef>
        <a:buFont typeface="Arial" panose="020B0604020202020204" pitchFamily="34" charset="0"/>
        <a:buChar char="–"/>
        <a:defRPr sz="11300" kern="1200">
          <a:solidFill>
            <a:schemeClr val="tx1"/>
          </a:solidFill>
          <a:latin typeface="+mn-lt"/>
          <a:ea typeface="+mn-ea"/>
          <a:cs typeface="+mn-cs"/>
        </a:defRPr>
      </a:lvl2pPr>
      <a:lvl3pPr marL="4629150" indent="-925830" algn="l" defTabSz="3703320" rtl="0" eaLnBrk="1" latinLnBrk="0" hangingPunct="1">
        <a:spcBef>
          <a:spcPct val="20000"/>
        </a:spcBef>
        <a:buFont typeface="Arial" panose="020B0604020202020204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indent="-925830" algn="l" defTabSz="3703320" rtl="0" eaLnBrk="1" latinLnBrk="0" hangingPunct="1">
        <a:spcBef>
          <a:spcPct val="20000"/>
        </a:spcBef>
        <a:buFont typeface="Arial" panose="020B0604020202020204" pitchFamily="34" charset="0"/>
        <a:buChar char="–"/>
        <a:defRPr sz="8100" kern="1200">
          <a:solidFill>
            <a:schemeClr val="tx1"/>
          </a:solidFill>
          <a:latin typeface="+mn-lt"/>
          <a:ea typeface="+mn-ea"/>
          <a:cs typeface="+mn-cs"/>
        </a:defRPr>
      </a:lvl4pPr>
      <a:lvl5pPr marL="8332470" indent="-925830" algn="l" defTabSz="3703320" rtl="0" eaLnBrk="1" latinLnBrk="0" hangingPunct="1">
        <a:spcBef>
          <a:spcPct val="20000"/>
        </a:spcBef>
        <a:buFont typeface="Arial" panose="020B0604020202020204" pitchFamily="34" charset="0"/>
        <a:buChar char="»"/>
        <a:defRPr sz="8100" kern="1200">
          <a:solidFill>
            <a:schemeClr val="tx1"/>
          </a:solidFill>
          <a:latin typeface="+mn-lt"/>
          <a:ea typeface="+mn-ea"/>
          <a:cs typeface="+mn-cs"/>
        </a:defRPr>
      </a:lvl5pPr>
      <a:lvl6pPr marL="10184130" indent="-925830" algn="l" defTabSz="3703320" rtl="0" eaLnBrk="1" latinLnBrk="0" hangingPunct="1">
        <a:spcBef>
          <a:spcPct val="20000"/>
        </a:spcBef>
        <a:buFont typeface="Arial" panose="020B0604020202020204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6pPr>
      <a:lvl7pPr marL="12035790" indent="-925830" algn="l" defTabSz="3703320" rtl="0" eaLnBrk="1" latinLnBrk="0" hangingPunct="1">
        <a:spcBef>
          <a:spcPct val="20000"/>
        </a:spcBef>
        <a:buFont typeface="Arial" panose="020B0604020202020204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7pPr>
      <a:lvl8pPr marL="13887450" indent="-925830" algn="l" defTabSz="3703320" rtl="0" eaLnBrk="1" latinLnBrk="0" hangingPunct="1">
        <a:spcBef>
          <a:spcPct val="20000"/>
        </a:spcBef>
        <a:buFont typeface="Arial" panose="020B0604020202020204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8pPr>
      <a:lvl9pPr marL="15739110" indent="-925830" algn="l" defTabSz="3703320" rtl="0" eaLnBrk="1" latinLnBrk="0" hangingPunct="1">
        <a:spcBef>
          <a:spcPct val="20000"/>
        </a:spcBef>
        <a:buFont typeface="Arial" panose="020B0604020202020204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5166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70332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55498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40664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25830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110996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296162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81328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6"/>
          <p:cNvSpPr>
            <a:spLocks noChangeArrowheads="1"/>
          </p:cNvSpPr>
          <p:nvPr/>
        </p:nvSpPr>
        <p:spPr bwMode="auto">
          <a:xfrm>
            <a:off x="2188874" y="7500291"/>
            <a:ext cx="2985913" cy="468702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2857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defTabSz="3703638"/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</a:p>
        </p:txBody>
      </p:sp>
      <p:sp>
        <p:nvSpPr>
          <p:cNvPr id="7" name="Rectangle 29"/>
          <p:cNvSpPr>
            <a:spLocks noChangeArrowheads="1"/>
          </p:cNvSpPr>
          <p:nvPr/>
        </p:nvSpPr>
        <p:spPr bwMode="auto">
          <a:xfrm>
            <a:off x="0" y="-575814"/>
            <a:ext cx="288036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5000" rIns="90000" bIns="45000" anchor="ctr">
            <a:spAutoFit/>
          </a:bodyPr>
          <a:lstStyle/>
          <a:p>
            <a:endParaRPr lang="es-ES_tradnl"/>
          </a:p>
        </p:txBody>
      </p:sp>
      <p:sp>
        <p:nvSpPr>
          <p:cNvPr id="11" name="AutoShape 16"/>
          <p:cNvSpPr>
            <a:spLocks noChangeArrowheads="1"/>
          </p:cNvSpPr>
          <p:nvPr/>
        </p:nvSpPr>
        <p:spPr bwMode="auto">
          <a:xfrm>
            <a:off x="2188874" y="13253888"/>
            <a:ext cx="2962149" cy="488446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2857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defTabSz="3703638"/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</a:p>
        </p:txBody>
      </p:sp>
      <p:sp>
        <p:nvSpPr>
          <p:cNvPr id="12" name="AutoShape 16"/>
          <p:cNvSpPr>
            <a:spLocks noChangeArrowheads="1"/>
          </p:cNvSpPr>
          <p:nvPr/>
        </p:nvSpPr>
        <p:spPr bwMode="auto">
          <a:xfrm>
            <a:off x="2188874" y="17133149"/>
            <a:ext cx="3042951" cy="483048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2857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defTabSz="3703638"/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15868749" y="7500291"/>
            <a:ext cx="3072790" cy="504484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2857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defTabSz="3703638"/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REFERENCIAS</a:t>
            </a:r>
          </a:p>
        </p:txBody>
      </p:sp>
      <p:sp>
        <p:nvSpPr>
          <p:cNvPr id="19" name="AutoShape 16"/>
          <p:cNvSpPr>
            <a:spLocks noChangeArrowheads="1"/>
          </p:cNvSpPr>
          <p:nvPr/>
        </p:nvSpPr>
        <p:spPr bwMode="auto">
          <a:xfrm>
            <a:off x="15868749" y="13259638"/>
            <a:ext cx="2964886" cy="444555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2857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defTabSz="3703638"/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</a:p>
        </p:txBody>
      </p:sp>
      <p:sp>
        <p:nvSpPr>
          <p:cNvPr id="24" name="AutoShape 16"/>
          <p:cNvSpPr>
            <a:spLocks noChangeArrowheads="1"/>
          </p:cNvSpPr>
          <p:nvPr/>
        </p:nvSpPr>
        <p:spPr bwMode="auto">
          <a:xfrm>
            <a:off x="2188874" y="27561430"/>
            <a:ext cx="2920362" cy="451624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2857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defTabSz="3703638"/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</a:p>
        </p:txBody>
      </p:sp>
      <p:sp>
        <p:nvSpPr>
          <p:cNvPr id="25" name="Rectángulo redondeado 16"/>
          <p:cNvSpPr/>
          <p:nvPr/>
        </p:nvSpPr>
        <p:spPr bwMode="auto">
          <a:xfrm>
            <a:off x="2880520" y="4424890"/>
            <a:ext cx="23358688" cy="211861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000" rIns="90000" bIns="45000" numCol="1" rtlCol="0" anchor="t" anchorCtr="1" compatLnSpc="1">
            <a:prstTxWarp prst="textNoShape">
              <a:avLst/>
            </a:prstTxWarp>
          </a:bodyPr>
          <a:lstStyle/>
          <a:p>
            <a:pPr marL="341767" indent="-341767" algn="ctr" defTabSz="3691403" hangingPunct="1">
              <a:lnSpc>
                <a:spcPct val="100000"/>
              </a:lnSpc>
              <a:buClrTx/>
              <a:buSzTx/>
            </a:pPr>
            <a:r>
              <a:rPr lang="es-ES" sz="2200" b="1" dirty="0">
                <a:ln w="285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NOMBRE DEL PROYECTO</a:t>
            </a:r>
          </a:p>
          <a:p>
            <a:pPr marL="341767" indent="-341767" algn="ctr" defTabSz="3691403" hangingPunct="1">
              <a:lnSpc>
                <a:spcPct val="100000"/>
              </a:lnSpc>
              <a:buClrTx/>
              <a:buSzTx/>
            </a:pPr>
            <a:r>
              <a:rPr lang="es-ES" sz="2200" baseline="30000" dirty="0">
                <a:ln w="285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ES" sz="2200" dirty="0">
                <a:ln w="285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Autor1, </a:t>
            </a:r>
            <a:r>
              <a:rPr lang="es-ES" sz="2200" baseline="30000" dirty="0">
                <a:ln w="285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2200" dirty="0">
                <a:ln w="285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Autor2, </a:t>
            </a:r>
            <a:r>
              <a:rPr lang="es-ES" sz="2200" baseline="30000" dirty="0">
                <a:ln w="285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s-ES" sz="2200" dirty="0">
                <a:ln w="285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Autor3</a:t>
            </a:r>
          </a:p>
          <a:p>
            <a:pPr marL="341767" indent="-341767" algn="ctr" defTabSz="3691403" hangingPunct="1">
              <a:lnSpc>
                <a:spcPct val="100000"/>
              </a:lnSpc>
              <a:buClrTx/>
              <a:buSzTx/>
            </a:pPr>
            <a:r>
              <a:rPr lang="es-ES" sz="2200" baseline="30000" dirty="0">
                <a:ln w="285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s-ES" sz="2200" dirty="0">
                <a:ln w="285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Universidad xxx - Ciudad País, </a:t>
            </a:r>
            <a:r>
              <a:rPr lang="es-ES" sz="2200" baseline="30000" dirty="0">
                <a:ln w="285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s-ES" sz="2200" dirty="0">
                <a:ln w="285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Universidad xxx – Ciudad País</a:t>
            </a:r>
          </a:p>
          <a:p>
            <a:pPr marL="341767" indent="-341767" algn="ctr" defTabSz="3691403" hangingPunct="1">
              <a:lnSpc>
                <a:spcPct val="100000"/>
              </a:lnSpc>
              <a:buClrTx/>
              <a:buSzTx/>
            </a:pPr>
            <a:r>
              <a:rPr lang="es-ES" sz="2200" baseline="30000" dirty="0">
                <a:ln w="285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kumimoji="0" lang="es-ES" sz="2200" b="0" i="0" u="none" strike="noStrike" cap="none" normalizeH="0" baseline="0" dirty="0">
                <a:ln w="28575" cmpd="sng"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Facultad xxx, </a:t>
            </a:r>
            <a:r>
              <a:rPr lang="es-ES" sz="2200" baseline="30000" dirty="0">
                <a:ln w="285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s-ES" sz="2200" b="0" i="0" u="none" strike="noStrike" cap="none" normalizeH="0" baseline="0" dirty="0">
                <a:ln w="28575" cmpd="sng"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Facultad xxx</a:t>
            </a:r>
          </a:p>
          <a:p>
            <a:pPr marL="341767" indent="-341767" algn="ctr" defTabSz="3691403" hangingPunct="1">
              <a:lnSpc>
                <a:spcPct val="100000"/>
              </a:lnSpc>
              <a:buClrTx/>
              <a:buSzTx/>
            </a:pPr>
            <a:r>
              <a:rPr lang="es-ES" sz="2200" baseline="30000" dirty="0">
                <a:ln w="285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s-ES" sz="2200" dirty="0">
                <a:ln w="285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Grupo xxx, </a:t>
            </a:r>
            <a:r>
              <a:rPr lang="es-ES" sz="2200" baseline="30000" dirty="0">
                <a:ln w="285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s-ES" sz="2200" dirty="0">
                <a:ln w="285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Grupo xxx</a:t>
            </a:r>
            <a:endParaRPr kumimoji="0" lang="es-CO" sz="22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ángulo redondeado 44"/>
          <p:cNvSpPr/>
          <p:nvPr/>
        </p:nvSpPr>
        <p:spPr bwMode="auto">
          <a:xfrm>
            <a:off x="13483300" y="3847550"/>
            <a:ext cx="2153128" cy="658713"/>
          </a:xfrm>
          <a:prstGeom prst="roundRect">
            <a:avLst/>
          </a:prstGeom>
          <a:solidFill>
            <a:schemeClr val="bg1"/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000" rIns="90000" bIns="45000" numCol="1" rtlCol="0" anchor="t" anchorCtr="1" compatLnSpc="1">
            <a:prstTxWarp prst="textNoShape">
              <a:avLst/>
            </a:prstTxWarp>
          </a:bodyPr>
          <a:lstStyle/>
          <a:p>
            <a:pPr marL="341767" indent="-341767" algn="ctr" defTabSz="3691403" hangingPunct="1">
              <a:lnSpc>
                <a:spcPct val="100000"/>
              </a:lnSpc>
              <a:buClrTx/>
              <a:buSzTx/>
            </a:pPr>
            <a:r>
              <a:rPr lang="es-ES" sz="3600" b="1" dirty="0">
                <a:ln w="285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TITULO</a:t>
            </a:r>
            <a:endParaRPr lang="es-ES" sz="3200" b="1" dirty="0">
              <a:ln w="28575" cmpd="sng">
                <a:noFill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ángulo redondeado 27"/>
          <p:cNvSpPr/>
          <p:nvPr/>
        </p:nvSpPr>
        <p:spPr bwMode="auto">
          <a:xfrm>
            <a:off x="380715" y="7974661"/>
            <a:ext cx="13661045" cy="476932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008BA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000" rIns="90000" bIns="45000" numCol="1" rtlCol="0" anchor="t" anchorCtr="1" compatLnSpc="1">
            <a:prstTxWarp prst="textNoShape">
              <a:avLst/>
            </a:prstTxWarp>
          </a:bodyPr>
          <a:lstStyle/>
          <a:p>
            <a:pPr marL="341767" indent="-341767" defTabSz="3691403" hangingPunct="1">
              <a:lnSpc>
                <a:spcPct val="100000"/>
              </a:lnSpc>
              <a:buClrTx/>
              <a:buSzTx/>
            </a:pPr>
            <a:endParaRPr kumimoji="0" lang="es-CO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ángulo redondeado 28"/>
          <p:cNvSpPr/>
          <p:nvPr/>
        </p:nvSpPr>
        <p:spPr bwMode="auto">
          <a:xfrm>
            <a:off x="504256" y="13797054"/>
            <a:ext cx="13537504" cy="296110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008BA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000" rIns="90000" bIns="45000" numCol="1" rtlCol="0" anchor="t" anchorCtr="1" compatLnSpc="1">
            <a:prstTxWarp prst="textNoShape">
              <a:avLst/>
            </a:prstTxWarp>
          </a:bodyPr>
          <a:lstStyle/>
          <a:p>
            <a:pPr marL="341767" indent="-341767" defTabSz="3691403" hangingPunct="1">
              <a:lnSpc>
                <a:spcPct val="100000"/>
              </a:lnSpc>
              <a:buClrTx/>
              <a:buSzTx/>
            </a:pPr>
            <a:endParaRPr kumimoji="0" lang="es-CO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ángulo redondeado 31"/>
          <p:cNvSpPr/>
          <p:nvPr/>
        </p:nvSpPr>
        <p:spPr bwMode="auto">
          <a:xfrm>
            <a:off x="380715" y="17611752"/>
            <a:ext cx="13661045" cy="9458543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008BA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000" rIns="90000" bIns="45000" numCol="1" rtlCol="0" anchor="t" anchorCtr="1" compatLnSpc="1">
            <a:prstTxWarp prst="textNoShape">
              <a:avLst/>
            </a:prstTxWarp>
          </a:bodyPr>
          <a:lstStyle/>
          <a:p>
            <a:pPr marL="341767" indent="-341767" defTabSz="3691403" hangingPunct="1">
              <a:lnSpc>
                <a:spcPct val="100000"/>
              </a:lnSpc>
              <a:buClrTx/>
              <a:buSzTx/>
            </a:pPr>
            <a:endParaRPr kumimoji="0" lang="es-CO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ángulo redondeado 32"/>
          <p:cNvSpPr/>
          <p:nvPr/>
        </p:nvSpPr>
        <p:spPr bwMode="auto">
          <a:xfrm>
            <a:off x="14665945" y="13704193"/>
            <a:ext cx="13661045" cy="8473621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008BA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000" rIns="90000" bIns="45000" numCol="1" rtlCol="0" anchor="t" anchorCtr="1" compatLnSpc="1">
            <a:prstTxWarp prst="textNoShape">
              <a:avLst/>
            </a:prstTxWarp>
          </a:bodyPr>
          <a:lstStyle/>
          <a:p>
            <a:pPr marL="341767" indent="-341767" defTabSz="3691403" hangingPunct="1">
              <a:lnSpc>
                <a:spcPct val="100000"/>
              </a:lnSpc>
              <a:buClrTx/>
              <a:buSzTx/>
            </a:pPr>
            <a:endParaRPr kumimoji="0" lang="es-CO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ángulo redondeado 33"/>
          <p:cNvSpPr/>
          <p:nvPr/>
        </p:nvSpPr>
        <p:spPr bwMode="auto">
          <a:xfrm>
            <a:off x="654150" y="28037695"/>
            <a:ext cx="13387610" cy="3316453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008BA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000" rIns="90000" bIns="45000" numCol="1" rtlCol="0" anchor="t" anchorCtr="1" compatLnSpc="1">
            <a:prstTxWarp prst="textNoShape">
              <a:avLst/>
            </a:prstTxWarp>
          </a:bodyPr>
          <a:lstStyle/>
          <a:p>
            <a:pPr marL="341767" indent="-341767" defTabSz="3691403" hangingPunct="1">
              <a:lnSpc>
                <a:spcPct val="100000"/>
              </a:lnSpc>
              <a:buClrTx/>
              <a:buSzTx/>
            </a:pPr>
            <a:endParaRPr kumimoji="0" lang="es-CO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ángulo redondeado 34"/>
          <p:cNvSpPr/>
          <p:nvPr/>
        </p:nvSpPr>
        <p:spPr bwMode="auto">
          <a:xfrm>
            <a:off x="14665945" y="8011647"/>
            <a:ext cx="13639948" cy="4521605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008BA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000" rIns="90000" bIns="45000" numCol="1" rtlCol="0" anchor="t" anchorCtr="1" compatLnSpc="1">
            <a:prstTxWarp prst="textNoShape">
              <a:avLst/>
            </a:prstTxWarp>
          </a:bodyPr>
          <a:lstStyle/>
          <a:p>
            <a:pPr marL="341767" indent="-341767" defTabSz="3691403" hangingPunct="1">
              <a:lnSpc>
                <a:spcPct val="100000"/>
              </a:lnSpc>
              <a:buClrTx/>
              <a:buSzTx/>
            </a:pPr>
            <a:endParaRPr kumimoji="0" lang="es-CO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159D1EF5-E2EC-724F-BF24-E0111524C280}"/>
              </a:ext>
            </a:extLst>
          </p:cNvPr>
          <p:cNvSpPr/>
          <p:nvPr/>
        </p:nvSpPr>
        <p:spPr>
          <a:xfrm>
            <a:off x="504256" y="360290"/>
            <a:ext cx="7488832" cy="2808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="" xmlns:a16="http://schemas.microsoft.com/office/drawing/2014/main" id="{97A62D12-6F23-B447-B6F5-AD9DF94146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874" y="263329"/>
            <a:ext cx="5295360" cy="2388104"/>
          </a:xfrm>
          <a:prstGeom prst="rect">
            <a:avLst/>
          </a:prstGeom>
        </p:spPr>
      </p:pic>
      <p:sp>
        <p:nvSpPr>
          <p:cNvPr id="30" name="Rectángulo 29">
            <a:extLst>
              <a:ext uri="{FF2B5EF4-FFF2-40B4-BE49-F238E27FC236}">
                <a16:creationId xmlns="" xmlns:a16="http://schemas.microsoft.com/office/drawing/2014/main" id="{02E1756D-1FEE-9449-BDA3-A1F0A2D1E263}"/>
              </a:ext>
            </a:extLst>
          </p:cNvPr>
          <p:cNvSpPr/>
          <p:nvPr/>
        </p:nvSpPr>
        <p:spPr>
          <a:xfrm>
            <a:off x="994526" y="64822"/>
            <a:ext cx="26388513" cy="3642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Rectángulo 1"/>
          <p:cNvSpPr/>
          <p:nvPr/>
        </p:nvSpPr>
        <p:spPr>
          <a:xfrm>
            <a:off x="428662" y="163204"/>
            <a:ext cx="27946275" cy="3799543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9" name="Grupo 8"/>
          <p:cNvGrpSpPr/>
          <p:nvPr/>
        </p:nvGrpSpPr>
        <p:grpSpPr>
          <a:xfrm>
            <a:off x="0" y="32017044"/>
            <a:ext cx="28803600" cy="3987456"/>
            <a:chOff x="0" y="32017044"/>
            <a:chExt cx="28803600" cy="3987456"/>
          </a:xfrm>
        </p:grpSpPr>
        <p:sp>
          <p:nvSpPr>
            <p:cNvPr id="18" name="Rectángulo 17"/>
            <p:cNvSpPr/>
            <p:nvPr/>
          </p:nvSpPr>
          <p:spPr>
            <a:xfrm>
              <a:off x="0" y="32907906"/>
              <a:ext cx="28803600" cy="30965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37" name="Imagen 3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6963" y="32416603"/>
              <a:ext cx="2019352" cy="2866177"/>
            </a:xfrm>
            <a:prstGeom prst="rect">
              <a:avLst/>
            </a:prstGeom>
          </p:spPr>
        </p:pic>
        <p:pic>
          <p:nvPicPr>
            <p:cNvPr id="38" name="Imagen 37"/>
            <p:cNvPicPr preferRelativeResize="0">
              <a:picLocks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362" b="14631"/>
            <a:stretch/>
          </p:blipFill>
          <p:spPr>
            <a:xfrm>
              <a:off x="12917538" y="33123930"/>
              <a:ext cx="4320000" cy="1440000"/>
            </a:xfrm>
            <a:prstGeom prst="rect">
              <a:avLst/>
            </a:prstGeom>
          </p:spPr>
        </p:pic>
        <p:pic>
          <p:nvPicPr>
            <p:cNvPr id="39" name="Imagen 38"/>
            <p:cNvPicPr preferRelativeResize="0"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7378" y="32303956"/>
              <a:ext cx="2880000" cy="2880000"/>
            </a:xfrm>
            <a:prstGeom prst="rect">
              <a:avLst/>
            </a:prstGeom>
          </p:spPr>
        </p:pic>
        <p:pic>
          <p:nvPicPr>
            <p:cNvPr id="41" name="Imagen 40"/>
            <p:cNvPicPr preferRelativeResize="0">
              <a:picLocks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01" b="10755"/>
            <a:stretch/>
          </p:blipFill>
          <p:spPr>
            <a:xfrm>
              <a:off x="6511181" y="33457043"/>
              <a:ext cx="4320000" cy="1167243"/>
            </a:xfrm>
            <a:prstGeom prst="rect">
              <a:avLst/>
            </a:prstGeom>
          </p:spPr>
        </p:pic>
        <p:pic>
          <p:nvPicPr>
            <p:cNvPr id="44" name="Imagen 4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000" y="32303956"/>
              <a:ext cx="4248472" cy="3200662"/>
            </a:xfrm>
            <a:prstGeom prst="rect">
              <a:avLst/>
            </a:prstGeom>
          </p:spPr>
        </p:pic>
        <p:pic>
          <p:nvPicPr>
            <p:cNvPr id="54" name="Imagen 53"/>
            <p:cNvPicPr preferRelativeResize="0"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30506" y="34523024"/>
              <a:ext cx="4320000" cy="1440000"/>
            </a:xfrm>
            <a:prstGeom prst="rect">
              <a:avLst/>
            </a:prstGeom>
          </p:spPr>
        </p:pic>
        <p:pic>
          <p:nvPicPr>
            <p:cNvPr id="55" name="Imagen 54"/>
            <p:cNvPicPr preferRelativeResize="0">
              <a:picLocks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035" b="33511"/>
            <a:stretch/>
          </p:blipFill>
          <p:spPr>
            <a:xfrm>
              <a:off x="14129407" y="32017044"/>
              <a:ext cx="4320000" cy="1440000"/>
            </a:xfrm>
            <a:prstGeom prst="rect">
              <a:avLst/>
            </a:prstGeom>
          </p:spPr>
        </p:pic>
        <p:pic>
          <p:nvPicPr>
            <p:cNvPr id="4" name="Imagen 3"/>
            <p:cNvPicPr preferRelativeResize="0">
              <a:picLocks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20" t="12044" r="10640" b="10870"/>
            <a:stretch/>
          </p:blipFill>
          <p:spPr>
            <a:xfrm>
              <a:off x="5957479" y="34900668"/>
              <a:ext cx="4320000" cy="1102112"/>
            </a:xfrm>
            <a:prstGeom prst="rect">
              <a:avLst/>
            </a:prstGeom>
          </p:spPr>
        </p:pic>
      </p:grpSp>
      <p:pic>
        <p:nvPicPr>
          <p:cNvPr id="36" name="Imagen 35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234" y="318814"/>
            <a:ext cx="12966238" cy="3443699"/>
          </a:xfrm>
          <a:prstGeom prst="rect">
            <a:avLst/>
          </a:prstGeom>
        </p:spPr>
      </p:pic>
      <p:pic>
        <p:nvPicPr>
          <p:cNvPr id="45" name="Imagen 44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376" y="31483412"/>
            <a:ext cx="3882002" cy="1863498"/>
          </a:xfrm>
          <a:prstGeom prst="rect">
            <a:avLst/>
          </a:prstGeom>
        </p:spPr>
      </p:pic>
      <p:pic>
        <p:nvPicPr>
          <p:cNvPr id="46" name="Imagen 45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7290" y="32060919"/>
            <a:ext cx="7844873" cy="3443699"/>
          </a:xfrm>
          <a:prstGeom prst="rect">
            <a:avLst/>
          </a:prstGeom>
        </p:spPr>
      </p:pic>
      <p:pic>
        <p:nvPicPr>
          <p:cNvPr id="42" name="Imagen 41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9407" y="32697178"/>
            <a:ext cx="2873128" cy="326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5788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37</Words>
  <Application>Microsoft Office PowerPoint</Application>
  <PresentationFormat>Personalizado</PresentationFormat>
  <Paragraphs>13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Tema de Office</vt:lpstr>
      <vt:lpstr>Presentación de PowerPoint</vt:lpstr>
    </vt:vector>
  </TitlesOfParts>
  <Company>Luffi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Luffi</dc:creator>
  <cp:lastModifiedBy>HP AIO</cp:lastModifiedBy>
  <cp:revision>28</cp:revision>
  <dcterms:created xsi:type="dcterms:W3CDTF">2018-08-09T19:43:43Z</dcterms:created>
  <dcterms:modified xsi:type="dcterms:W3CDTF">2021-05-25T13:34:53Z</dcterms:modified>
</cp:coreProperties>
</file>