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28803600" cy="36004500"/>
  <p:notesSz cx="6858000" cy="9144000"/>
  <p:defaultTextStyle>
    <a:defPPr>
      <a:defRPr lang="es-CO"/>
    </a:defPPr>
    <a:lvl1pPr marL="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5166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70332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5498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40664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5830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10996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6162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81328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-5480" y="-1856"/>
      </p:cViewPr>
      <p:guideLst>
        <p:guide orient="horz" pos="11340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EA36B-5FBB-8E4E-A29E-F0B365BE56B9}" type="datetimeFigureOut">
              <a:rPr lang="es-ES" smtClean="0"/>
              <a:t>5/09/18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8B118-ED34-E349-A080-8602B716D4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969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59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78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72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23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14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35570" y="44105513"/>
            <a:ext cx="40590072" cy="124748925"/>
          </a:xfrm>
          <a:prstGeom prst="rect">
            <a:avLst/>
          </a:prstGeo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605700" y="44105513"/>
            <a:ext cx="40590075" cy="124748925"/>
          </a:xfrm>
          <a:prstGeom prst="rect">
            <a:avLst/>
          </a:prstGeo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310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11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00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1440180" y="33370840"/>
            <a:ext cx="6720840" cy="1916906"/>
          </a:xfrm>
          <a:prstGeom prst="rect">
            <a:avLst/>
          </a:prstGeom>
        </p:spPr>
        <p:txBody>
          <a:bodyPr/>
          <a:lstStyle/>
          <a:p>
            <a:fld id="{037FEFCD-4426-4AC5-AD5B-E458A3FC43B0}" type="datetimeFigureOut">
              <a:rPr lang="es-CO" smtClean="0"/>
              <a:t>5/09/18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841230" y="33370840"/>
            <a:ext cx="9121140" cy="1916906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0642580" y="33370840"/>
            <a:ext cx="6720840" cy="1916906"/>
          </a:xfrm>
          <a:prstGeom prst="rect">
            <a:avLst/>
          </a:prstGeom>
        </p:spPr>
        <p:txBody>
          <a:bodyPr/>
          <a:lstStyle/>
          <a:p>
            <a:fld id="{DA3FA2DD-416D-41C0-B984-8A23DB0C264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374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62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97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Banner-Página logos_Mesa de trabajo 1.jp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4"/>
          <a:stretch/>
        </p:blipFill>
        <p:spPr>
          <a:xfrm>
            <a:off x="16831" y="32187826"/>
            <a:ext cx="28803600" cy="454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7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03320" rtl="0" eaLnBrk="1" latinLnBrk="0" hangingPunct="1">
        <a:spcBef>
          <a:spcPct val="0"/>
        </a:spcBef>
        <a:buNone/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745" indent="-1388745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948" indent="-1157288" algn="l" defTabSz="37033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915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247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413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79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745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911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32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98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830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996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162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328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1931443" y="6983201"/>
            <a:ext cx="2985913" cy="850896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3703638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</p:txBody>
      </p:sp>
      <p:sp>
        <p:nvSpPr>
          <p:cNvPr id="6" name="AutoShape 49"/>
          <p:cNvSpPr>
            <a:spLocks noChangeArrowheads="1"/>
          </p:cNvSpPr>
          <p:nvPr/>
        </p:nvSpPr>
        <p:spPr bwMode="auto">
          <a:xfrm>
            <a:off x="1788777" y="26280034"/>
            <a:ext cx="11748928" cy="4736714"/>
          </a:xfrm>
          <a:prstGeom prst="roundRect">
            <a:avLst>
              <a:gd name="adj" fmla="val 8600"/>
            </a:avLst>
          </a:prstGeom>
          <a:solidFill>
            <a:schemeClr val="bg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3703638" hangingPunct="1">
              <a:lnSpc>
                <a:spcPct val="100000"/>
              </a:lnSpc>
              <a:buClrTx/>
              <a:buSzTx/>
              <a:buFontTx/>
              <a:buNone/>
            </a:pPr>
            <a:endParaRPr lang="es-ES_tradnl" sz="6400" dirty="0">
              <a:solidFill>
                <a:schemeClr val="tx1"/>
              </a:solidFill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0" y="-575814"/>
            <a:ext cx="288036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5000" rIns="90000" bIns="45000" anchor="ctr">
            <a:spAutoFit/>
          </a:bodyPr>
          <a:lstStyle/>
          <a:p>
            <a:endParaRPr lang="es-ES_tradnl"/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1766815" y="18756689"/>
            <a:ext cx="11770889" cy="5676812"/>
          </a:xfrm>
          <a:prstGeom prst="roundRect">
            <a:avLst>
              <a:gd name="adj" fmla="val 4880"/>
            </a:avLst>
          </a:prstGeom>
          <a:solidFill>
            <a:schemeClr val="bg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 sz="2800" dirty="0"/>
          </a:p>
          <a:p>
            <a:endParaRPr lang="es-ES_tradnl" sz="2800" dirty="0"/>
          </a:p>
          <a:p>
            <a:endParaRPr lang="es-ES_tradnl" sz="2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160590" y="18756689"/>
            <a:ext cx="1080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Texto…..</a:t>
            </a:r>
            <a:endParaRPr lang="es-ES" sz="3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160590" y="26336162"/>
            <a:ext cx="108010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/>
              <a:t>Texto……</a:t>
            </a:r>
            <a:endParaRPr lang="es-CO" sz="3600" dirty="0"/>
          </a:p>
          <a:p>
            <a:endParaRPr lang="es-CO" sz="4000" dirty="0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1874405" y="17917389"/>
            <a:ext cx="2962149" cy="839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3703638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1902923" y="25392046"/>
            <a:ext cx="3042951" cy="839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3703638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</a:p>
        </p:txBody>
      </p:sp>
      <p:sp>
        <p:nvSpPr>
          <p:cNvPr id="13" name="AutoShape 49"/>
          <p:cNvSpPr>
            <a:spLocks noChangeArrowheads="1"/>
          </p:cNvSpPr>
          <p:nvPr/>
        </p:nvSpPr>
        <p:spPr bwMode="auto">
          <a:xfrm>
            <a:off x="1671039" y="7834097"/>
            <a:ext cx="11866665" cy="9368070"/>
          </a:xfrm>
          <a:prstGeom prst="roundRect">
            <a:avLst>
              <a:gd name="adj" fmla="val 8600"/>
            </a:avLst>
          </a:prstGeom>
          <a:solidFill>
            <a:schemeClr val="bg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3703638" hangingPunct="1">
              <a:lnSpc>
                <a:spcPct val="100000"/>
              </a:lnSpc>
              <a:buClrTx/>
              <a:buSzTx/>
              <a:buFontTx/>
              <a:buNone/>
            </a:pPr>
            <a:endParaRPr lang="es-ES_tradnl" sz="6400" dirty="0">
              <a:solidFill>
                <a:schemeClr val="tx1"/>
              </a:solidFill>
            </a:endParaRPr>
          </a:p>
        </p:txBody>
      </p:sp>
      <p:sp>
        <p:nvSpPr>
          <p:cNvPr id="14" name="CuadroTexto 16"/>
          <p:cNvSpPr txBox="1"/>
          <p:nvPr/>
        </p:nvSpPr>
        <p:spPr>
          <a:xfrm>
            <a:off x="2149459" y="7841002"/>
            <a:ext cx="10812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/>
              <a:t>Texto…… </a:t>
            </a:r>
            <a:endParaRPr lang="es-CO" sz="3600" dirty="0"/>
          </a:p>
          <a:p>
            <a:r>
              <a:rPr lang="es-CO" sz="3600" dirty="0"/>
              <a:t> </a:t>
            </a:r>
          </a:p>
        </p:txBody>
      </p:sp>
      <p:sp>
        <p:nvSpPr>
          <p:cNvPr id="15" name="AutoShape 49"/>
          <p:cNvSpPr>
            <a:spLocks noChangeArrowheads="1"/>
          </p:cNvSpPr>
          <p:nvPr/>
        </p:nvSpPr>
        <p:spPr bwMode="auto">
          <a:xfrm>
            <a:off x="15056767" y="27321259"/>
            <a:ext cx="12338374" cy="3453608"/>
          </a:xfrm>
          <a:prstGeom prst="roundRect">
            <a:avLst>
              <a:gd name="adj" fmla="val 8600"/>
            </a:avLst>
          </a:prstGeom>
          <a:solidFill>
            <a:schemeClr val="bg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3703638" hangingPunct="1">
              <a:lnSpc>
                <a:spcPct val="100000"/>
              </a:lnSpc>
              <a:buClrTx/>
              <a:buSzTx/>
              <a:buFontTx/>
              <a:buNone/>
            </a:pPr>
            <a:endParaRPr lang="es-ES_tradnl" sz="6400" dirty="0">
              <a:solidFill>
                <a:schemeClr val="tx1"/>
              </a:solidFill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15153917" y="26481959"/>
            <a:ext cx="3072790" cy="839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3703638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REFERENCIAS</a:t>
            </a:r>
          </a:p>
        </p:txBody>
      </p:sp>
      <p:sp>
        <p:nvSpPr>
          <p:cNvPr id="17" name="26 CuadroTexto"/>
          <p:cNvSpPr txBox="1"/>
          <p:nvPr/>
        </p:nvSpPr>
        <p:spPr>
          <a:xfrm>
            <a:off x="15145433" y="27863123"/>
            <a:ext cx="1255204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Texto....</a:t>
            </a:r>
            <a:endParaRPr lang="en-US" sz="3600" dirty="0"/>
          </a:p>
          <a:p>
            <a:pPr marL="571500" indent="-571500">
              <a:buFont typeface="Wingdings" pitchFamily="2" charset="2"/>
              <a:buChar char="Ø"/>
            </a:pPr>
            <a:endParaRPr lang="es-ES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s-CO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s-CO" sz="4000" dirty="0"/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15469362" y="6913268"/>
            <a:ext cx="2964886" cy="850896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3703638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20" name="AutoShape 49"/>
          <p:cNvSpPr>
            <a:spLocks noChangeArrowheads="1"/>
          </p:cNvSpPr>
          <p:nvPr/>
        </p:nvSpPr>
        <p:spPr bwMode="auto">
          <a:xfrm>
            <a:off x="15175321" y="7764164"/>
            <a:ext cx="11866665" cy="9368070"/>
          </a:xfrm>
          <a:prstGeom prst="roundRect">
            <a:avLst>
              <a:gd name="adj" fmla="val 8600"/>
            </a:avLst>
          </a:prstGeom>
          <a:solidFill>
            <a:schemeClr val="bg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3703638" hangingPunct="1">
              <a:lnSpc>
                <a:spcPct val="100000"/>
              </a:lnSpc>
              <a:buClrTx/>
              <a:buSzTx/>
              <a:buFontTx/>
              <a:buNone/>
            </a:pPr>
            <a:endParaRPr lang="es-ES_tradnl" sz="6400" dirty="0">
              <a:solidFill>
                <a:schemeClr val="tx1"/>
              </a:solidFill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15044383" y="19014187"/>
            <a:ext cx="11770889" cy="5676812"/>
          </a:xfrm>
          <a:prstGeom prst="roundRect">
            <a:avLst>
              <a:gd name="adj" fmla="val 4880"/>
            </a:avLst>
          </a:prstGeom>
          <a:solidFill>
            <a:schemeClr val="bg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 sz="2800" dirty="0"/>
          </a:p>
          <a:p>
            <a:endParaRPr lang="es-ES_tradnl" sz="2800" dirty="0"/>
          </a:p>
          <a:p>
            <a:endParaRPr lang="es-ES_tradnl" sz="28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5438158" y="19014187"/>
            <a:ext cx="1080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Texto…..</a:t>
            </a:r>
            <a:endParaRPr lang="es-ES" sz="3600" dirty="0"/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15178498" y="18152122"/>
            <a:ext cx="2920362" cy="858256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3703638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sp>
        <p:nvSpPr>
          <p:cNvPr id="25" name="Rectángulo redondeado 16"/>
          <p:cNvSpPr/>
          <p:nvPr/>
        </p:nvSpPr>
        <p:spPr bwMode="auto">
          <a:xfrm>
            <a:off x="2880520" y="4159217"/>
            <a:ext cx="23358688" cy="211861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200" b="1" dirty="0" smtClean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ES" sz="2200" b="1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DEL PROYECTO</a:t>
            </a:r>
          </a:p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200" baseline="30000" dirty="0" smtClean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2200" dirty="0" smtClean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Autor1</a:t>
            </a:r>
            <a:r>
              <a:rPr lang="es-ES" sz="22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200" baseline="30000" dirty="0" smtClean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200" dirty="0" smtClean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Autor2</a:t>
            </a:r>
            <a:r>
              <a:rPr lang="es-ES" sz="22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200" baseline="30000" dirty="0" smtClean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200" dirty="0" smtClean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Autor3</a:t>
            </a:r>
            <a:endParaRPr lang="es-ES" sz="2200" dirty="0">
              <a:ln w="28575" cmpd="sng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200" baseline="300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s-ES" sz="22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Universidad </a:t>
            </a:r>
            <a:r>
              <a:rPr lang="es-ES" sz="2200" dirty="0" smtClean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xxx - Ciudad País, </a:t>
            </a:r>
            <a:r>
              <a:rPr lang="es-ES" sz="2200" baseline="300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200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Universidad </a:t>
            </a:r>
            <a:r>
              <a:rPr lang="es-ES" sz="2200" dirty="0" smtClean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xxx – Ciudad País</a:t>
            </a:r>
          </a:p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200" baseline="30000" dirty="0" smtClean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kumimoji="0" lang="es-ES" sz="2200" b="0" i="0" u="none" strike="noStrike" cap="none" normalizeH="0" baseline="0" dirty="0" smtClean="0">
                <a:ln w="285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Facultad xxx, </a:t>
            </a:r>
            <a:r>
              <a:rPr lang="es-ES" sz="2200" baseline="30000" dirty="0" smtClean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s-ES" sz="2200" b="0" i="0" u="none" strike="noStrike" cap="none" normalizeH="0" baseline="0" dirty="0" smtClean="0">
                <a:ln w="28575" cmpd="sng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Facultad xxx</a:t>
            </a:r>
          </a:p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2200" baseline="30000" dirty="0" smtClean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s-ES" sz="2200" dirty="0" smtClean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Grupo xxx, </a:t>
            </a:r>
            <a:r>
              <a:rPr lang="es-ES" sz="2200" baseline="30000" dirty="0" smtClean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200" dirty="0" smtClean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Grupo xxx</a:t>
            </a:r>
            <a:endParaRPr kumimoji="0" lang="es-CO" sz="22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redondeado 44"/>
          <p:cNvSpPr/>
          <p:nvPr/>
        </p:nvSpPr>
        <p:spPr bwMode="auto">
          <a:xfrm>
            <a:off x="13545363" y="3642972"/>
            <a:ext cx="2153128" cy="658713"/>
          </a:xfrm>
          <a:prstGeom prst="roundRect">
            <a:avLst/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000" rIns="90000" bIns="45000" numCol="1" rtlCol="0" anchor="t" anchorCtr="1" compatLnSpc="1">
            <a:prstTxWarp prst="textNoShape">
              <a:avLst/>
            </a:prstTxWarp>
          </a:bodyPr>
          <a:lstStyle/>
          <a:p>
            <a:pPr marL="341767" indent="-341767" algn="ctr" defTabSz="3691403" hangingPunct="1">
              <a:lnSpc>
                <a:spcPct val="100000"/>
              </a:lnSpc>
              <a:buClrTx/>
              <a:buSzTx/>
            </a:pPr>
            <a:r>
              <a:rPr lang="es-ES" sz="3600" b="1" dirty="0">
                <a:ln w="285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TITULO</a:t>
            </a:r>
            <a:endParaRPr lang="es-ES" sz="3200" b="1" dirty="0">
              <a:ln w="28575" cmpd="sng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0" y="32907906"/>
            <a:ext cx="28803600" cy="3096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 descr="Banner-Página logos_Mesa de trabajo 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4"/>
          <a:stretch/>
        </p:blipFill>
        <p:spPr>
          <a:xfrm>
            <a:off x="16831" y="31395738"/>
            <a:ext cx="28803600" cy="454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7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55</Words>
  <Application>Microsoft Macintosh PowerPoint</Application>
  <PresentationFormat>Personalizado</PresentationFormat>
  <Paragraphs>21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Multimedios</cp:lastModifiedBy>
  <cp:revision>10</cp:revision>
  <dcterms:created xsi:type="dcterms:W3CDTF">2018-08-09T19:43:43Z</dcterms:created>
  <dcterms:modified xsi:type="dcterms:W3CDTF">2018-09-05T22:27:03Z</dcterms:modified>
</cp:coreProperties>
</file>